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26" r:id="rId1"/>
  </p:sldMasterIdLst>
  <p:notesMasterIdLst>
    <p:notesMasterId r:id="rId15"/>
  </p:notesMasterIdLst>
  <p:handoutMasterIdLst>
    <p:handoutMasterId r:id="rId16"/>
  </p:handoutMasterIdLst>
  <p:sldIdLst>
    <p:sldId id="1033" r:id="rId2"/>
    <p:sldId id="1521" r:id="rId3"/>
    <p:sldId id="1641" r:id="rId4"/>
    <p:sldId id="1640" r:id="rId5"/>
    <p:sldId id="1627" r:id="rId6"/>
    <p:sldId id="1629" r:id="rId7"/>
    <p:sldId id="1638" r:id="rId8"/>
    <p:sldId id="1639" r:id="rId9"/>
    <p:sldId id="1636" r:id="rId10"/>
    <p:sldId id="1637" r:id="rId11"/>
    <p:sldId id="1630" r:id="rId12"/>
    <p:sldId id="1634" r:id="rId13"/>
    <p:sldId id="1635" r:id="rId14"/>
  </p:sldIdLst>
  <p:sldSz cx="9144000" cy="6858000" type="screen4x3"/>
  <p:notesSz cx="7099300" cy="10234613"/>
  <p:custDataLst>
    <p:tags r:id="rId17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00"/>
    <a:srgbClr val="3333FF"/>
    <a:srgbClr val="0000FF"/>
    <a:srgbClr val="080808"/>
    <a:srgbClr val="66D600"/>
    <a:srgbClr val="8ED75B"/>
    <a:srgbClr val="90D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4F7D8-9C5D-4519-83CD-D30AB89D04A3}" v="114" dt="2019-02-24T16:48:34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4" autoAdjust="0"/>
    <p:restoredTop sz="94914" autoAdjust="0"/>
  </p:normalViewPr>
  <p:slideViewPr>
    <p:cSldViewPr>
      <p:cViewPr varScale="1">
        <p:scale>
          <a:sx n="94" d="100"/>
          <a:sy n="94" d="100"/>
        </p:scale>
        <p:origin x="1483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7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Toscano" userId="d33b8ee6-c396-4fdf-9ec3-5250ce67f130" providerId="ADAL" clId="{DCC32483-6C06-4852-8DEE-25E030558436}"/>
    <pc:docChg chg="undo custSel addSld delSld modSld modMainMaster">
      <pc:chgData name="Alessandro Toscano" userId="d33b8ee6-c396-4fdf-9ec3-5250ce67f130" providerId="ADAL" clId="{DCC32483-6C06-4852-8DEE-25E030558436}" dt="2019-02-17T19:50:29.042" v="448" actId="12"/>
      <pc:docMkLst>
        <pc:docMk/>
      </pc:docMkLst>
      <pc:sldChg chg="modSp">
        <pc:chgData name="Alessandro Toscano" userId="d33b8ee6-c396-4fdf-9ec3-5250ce67f130" providerId="ADAL" clId="{DCC32483-6C06-4852-8DEE-25E030558436}" dt="2019-02-17T19:36:52.046" v="248" actId="948"/>
        <pc:sldMkLst>
          <pc:docMk/>
          <pc:sldMk cId="0" sldId="1033"/>
        </pc:sldMkLst>
        <pc:spChg chg="mod">
          <ac:chgData name="Alessandro Toscano" userId="d33b8ee6-c396-4fdf-9ec3-5250ce67f130" providerId="ADAL" clId="{DCC32483-6C06-4852-8DEE-25E030558436}" dt="2019-02-17T19:28:14.730" v="139" actId="255"/>
          <ac:spMkLst>
            <pc:docMk/>
            <pc:sldMk cId="0" sldId="1033"/>
            <ac:spMk id="4" creationId="{3872AC9B-C273-4F9C-9C8A-17B2EE94E0A2}"/>
          </ac:spMkLst>
        </pc:spChg>
        <pc:spChg chg="mod">
          <ac:chgData name="Alessandro Toscano" userId="d33b8ee6-c396-4fdf-9ec3-5250ce67f130" providerId="ADAL" clId="{DCC32483-6C06-4852-8DEE-25E030558436}" dt="2019-02-17T19:30:13.223" v="182" actId="207"/>
          <ac:spMkLst>
            <pc:docMk/>
            <pc:sldMk cId="0" sldId="1033"/>
            <ac:spMk id="5" creationId="{00000000-0000-0000-0000-000000000000}"/>
          </ac:spMkLst>
        </pc:spChg>
        <pc:spChg chg="mod">
          <ac:chgData name="Alessandro Toscano" userId="d33b8ee6-c396-4fdf-9ec3-5250ce67f130" providerId="ADAL" clId="{DCC32483-6C06-4852-8DEE-25E030558436}" dt="2019-02-17T19:36:52.046" v="248" actId="948"/>
          <ac:spMkLst>
            <pc:docMk/>
            <pc:sldMk cId="0" sldId="1033"/>
            <ac:spMk id="7" creationId="{00000000-0000-0000-0000-000000000000}"/>
          </ac:spMkLst>
        </pc:spChg>
      </pc:sldChg>
      <pc:sldChg chg="addSp delSp modSp">
        <pc:chgData name="Alessandro Toscano" userId="d33b8ee6-c396-4fdf-9ec3-5250ce67f130" providerId="ADAL" clId="{DCC32483-6C06-4852-8DEE-25E030558436}" dt="2019-02-17T19:49:29.537" v="439" actId="115"/>
        <pc:sldMkLst>
          <pc:docMk/>
          <pc:sldMk cId="0" sldId="1521"/>
        </pc:sldMkLst>
        <pc:spChg chg="del">
          <ac:chgData name="Alessandro Toscano" userId="d33b8ee6-c396-4fdf-9ec3-5250ce67f130" providerId="ADAL" clId="{DCC32483-6C06-4852-8DEE-25E030558436}" dt="2019-02-17T19:30:34.112" v="184" actId="478"/>
          <ac:spMkLst>
            <pc:docMk/>
            <pc:sldMk cId="0" sldId="1521"/>
            <ac:spMk id="11" creationId="{532557EC-9D99-4FAF-84F5-CDE457D22EBA}"/>
          </ac:spMkLst>
        </pc:spChg>
        <pc:spChg chg="add mod">
          <ac:chgData name="Alessandro Toscano" userId="d33b8ee6-c396-4fdf-9ec3-5250ce67f130" providerId="ADAL" clId="{DCC32483-6C06-4852-8DEE-25E030558436}" dt="2019-02-17T19:47:31.012" v="387" actId="207"/>
          <ac:spMkLst>
            <pc:docMk/>
            <pc:sldMk cId="0" sldId="1521"/>
            <ac:spMk id="12" creationId="{32B47A89-2ABF-4388-A6A6-4CA56D1F4DAC}"/>
          </ac:spMkLst>
        </pc:spChg>
        <pc:spChg chg="del">
          <ac:chgData name="Alessandro Toscano" userId="d33b8ee6-c396-4fdf-9ec3-5250ce67f130" providerId="ADAL" clId="{DCC32483-6C06-4852-8DEE-25E030558436}" dt="2019-02-17T19:30:30.996" v="183" actId="478"/>
          <ac:spMkLst>
            <pc:docMk/>
            <pc:sldMk cId="0" sldId="1521"/>
            <ac:spMk id="13" creationId="{ADA684D2-542F-4C1D-87E8-2310070F348B}"/>
          </ac:spMkLst>
        </pc:spChg>
        <pc:spChg chg="add mod">
          <ac:chgData name="Alessandro Toscano" userId="d33b8ee6-c396-4fdf-9ec3-5250ce67f130" providerId="ADAL" clId="{DCC32483-6C06-4852-8DEE-25E030558436}" dt="2019-02-17T19:49:29.537" v="439" actId="115"/>
          <ac:spMkLst>
            <pc:docMk/>
            <pc:sldMk cId="0" sldId="1521"/>
            <ac:spMk id="14" creationId="{ED78154B-4B8C-4BA3-BFBF-89D4EC14A1B0}"/>
          </ac:spMkLst>
        </pc:spChg>
        <pc:picChg chg="del">
          <ac:chgData name="Alessandro Toscano" userId="d33b8ee6-c396-4fdf-9ec3-5250ce67f130" providerId="ADAL" clId="{DCC32483-6C06-4852-8DEE-25E030558436}" dt="2019-02-17T19:30:41.807" v="185" actId="478"/>
          <ac:picMkLst>
            <pc:docMk/>
            <pc:sldMk cId="0" sldId="1521"/>
            <ac:picMk id="9" creationId="{E7A32A75-DE30-4752-9D78-995F71A3955C}"/>
          </ac:picMkLst>
        </pc:picChg>
        <pc:picChg chg="del">
          <ac:chgData name="Alessandro Toscano" userId="d33b8ee6-c396-4fdf-9ec3-5250ce67f130" providerId="ADAL" clId="{DCC32483-6C06-4852-8DEE-25E030558436}" dt="2019-02-17T19:30:41.807" v="185" actId="478"/>
          <ac:picMkLst>
            <pc:docMk/>
            <pc:sldMk cId="0" sldId="1521"/>
            <ac:picMk id="10" creationId="{F4579A1A-5019-455A-84C8-28C736EFDA63}"/>
          </ac:picMkLst>
        </pc:picChg>
        <pc:picChg chg="del">
          <ac:chgData name="Alessandro Toscano" userId="d33b8ee6-c396-4fdf-9ec3-5250ce67f130" providerId="ADAL" clId="{DCC32483-6C06-4852-8DEE-25E030558436}" dt="2019-02-17T19:30:41.807" v="185" actId="478"/>
          <ac:picMkLst>
            <pc:docMk/>
            <pc:sldMk cId="0" sldId="1521"/>
            <ac:picMk id="15" creationId="{81A80744-49D7-48D4-A73A-8B359CCED4AB}"/>
          </ac:picMkLst>
        </pc:picChg>
        <pc:picChg chg="del">
          <ac:chgData name="Alessandro Toscano" userId="d33b8ee6-c396-4fdf-9ec3-5250ce67f130" providerId="ADAL" clId="{DCC32483-6C06-4852-8DEE-25E030558436}" dt="2019-02-17T19:30:41.807" v="185" actId="478"/>
          <ac:picMkLst>
            <pc:docMk/>
            <pc:sldMk cId="0" sldId="1521"/>
            <ac:picMk id="17" creationId="{177E6E5F-AFE1-4EAD-A233-1C4511EAD1B2}"/>
          </ac:picMkLst>
        </pc:picChg>
        <pc:picChg chg="del">
          <ac:chgData name="Alessandro Toscano" userId="d33b8ee6-c396-4fdf-9ec3-5250ce67f130" providerId="ADAL" clId="{DCC32483-6C06-4852-8DEE-25E030558436}" dt="2019-02-17T19:30:41.807" v="185" actId="478"/>
          <ac:picMkLst>
            <pc:docMk/>
            <pc:sldMk cId="0" sldId="1521"/>
            <ac:picMk id="19" creationId="{755A3C8A-4A19-4FFF-890B-17172647CFCD}"/>
          </ac:picMkLst>
        </pc:picChg>
        <pc:picChg chg="del">
          <ac:chgData name="Alessandro Toscano" userId="d33b8ee6-c396-4fdf-9ec3-5250ce67f130" providerId="ADAL" clId="{DCC32483-6C06-4852-8DEE-25E030558436}" dt="2019-02-17T19:30:41.807" v="185" actId="478"/>
          <ac:picMkLst>
            <pc:docMk/>
            <pc:sldMk cId="0" sldId="1521"/>
            <ac:picMk id="20" creationId="{E0AA7EF0-8FE0-44DC-A1AF-09443DD25871}"/>
          </ac:picMkLst>
        </pc:picChg>
        <pc:picChg chg="del">
          <ac:chgData name="Alessandro Toscano" userId="d33b8ee6-c396-4fdf-9ec3-5250ce67f130" providerId="ADAL" clId="{DCC32483-6C06-4852-8DEE-25E030558436}" dt="2019-02-17T19:30:41.807" v="185" actId="478"/>
          <ac:picMkLst>
            <pc:docMk/>
            <pc:sldMk cId="0" sldId="1521"/>
            <ac:picMk id="22" creationId="{9CC3435E-56BD-4E3F-B587-0EB6D53F67BD}"/>
          </ac:picMkLst>
        </pc:picChg>
      </pc:sldChg>
      <pc:sldMasterChg chg="addSp delSp modSp modSldLayout">
        <pc:chgData name="Alessandro Toscano" userId="d33b8ee6-c396-4fdf-9ec3-5250ce67f130" providerId="ADAL" clId="{DCC32483-6C06-4852-8DEE-25E030558436}" dt="2019-02-17T19:27:23.761" v="137" actId="1035"/>
        <pc:sldMasterMkLst>
          <pc:docMk/>
          <pc:sldMasterMk cId="1268847024" sldId="2147484626"/>
        </pc:sldMasterMkLst>
        <pc:spChg chg="del mod">
          <ac:chgData name="Alessandro Toscano" userId="d33b8ee6-c396-4fdf-9ec3-5250ce67f130" providerId="ADAL" clId="{DCC32483-6C06-4852-8DEE-25E030558436}" dt="2019-02-17T19:26:37.238" v="85" actId="478"/>
          <ac:spMkLst>
            <pc:docMk/>
            <pc:sldMasterMk cId="1268847024" sldId="2147484626"/>
            <ac:spMk id="11" creationId="{00000000-0000-0000-0000-000000000000}"/>
          </ac:spMkLst>
        </pc:spChg>
        <pc:spChg chg="add mod">
          <ac:chgData name="Alessandro Toscano" userId="d33b8ee6-c396-4fdf-9ec3-5250ce67f130" providerId="ADAL" clId="{DCC32483-6C06-4852-8DEE-25E030558436}" dt="2019-02-17T19:27:06.142" v="132" actId="1036"/>
          <ac:spMkLst>
            <pc:docMk/>
            <pc:sldMasterMk cId="1268847024" sldId="2147484626"/>
            <ac:spMk id="13" creationId="{CA68F7B7-B358-4B69-B689-7C067039675D}"/>
          </ac:spMkLst>
        </pc:spChg>
        <pc:spChg chg="mod">
          <ac:chgData name="Alessandro Toscano" userId="d33b8ee6-c396-4fdf-9ec3-5250ce67f130" providerId="ADAL" clId="{DCC32483-6C06-4852-8DEE-25E030558436}" dt="2019-02-17T19:27:23.761" v="137" actId="1035"/>
          <ac:spMkLst>
            <pc:docMk/>
            <pc:sldMasterMk cId="1268847024" sldId="2147484626"/>
            <ac:spMk id="21" creationId="{00000000-0000-0000-0000-000000000000}"/>
          </ac:spMkLst>
        </pc:spChg>
        <pc:spChg chg="mod">
          <ac:chgData name="Alessandro Toscano" userId="d33b8ee6-c396-4fdf-9ec3-5250ce67f130" providerId="ADAL" clId="{DCC32483-6C06-4852-8DEE-25E030558436}" dt="2019-02-17T19:27:16.020" v="133" actId="1036"/>
          <ac:spMkLst>
            <pc:docMk/>
            <pc:sldMasterMk cId="1268847024" sldId="2147484626"/>
            <ac:spMk id="23" creationId="{00000000-0000-0000-0000-000000000000}"/>
          </ac:spMkLst>
        </pc:spChg>
        <pc:picChg chg="del mod">
          <ac:chgData name="Alessandro Toscano" userId="d33b8ee6-c396-4fdf-9ec3-5250ce67f130" providerId="ADAL" clId="{DCC32483-6C06-4852-8DEE-25E030558436}" dt="2019-02-17T19:25:42.186" v="72" actId="478"/>
          <ac:picMkLst>
            <pc:docMk/>
            <pc:sldMasterMk cId="1268847024" sldId="2147484626"/>
            <ac:picMk id="4" creationId="{3934511D-3A7E-4E5E-BEAE-BE6AEBCA1F2F}"/>
          </ac:picMkLst>
        </pc:picChg>
        <pc:picChg chg="add mod">
          <ac:chgData name="Alessandro Toscano" userId="d33b8ee6-c396-4fdf-9ec3-5250ce67f130" providerId="ADAL" clId="{DCC32483-6C06-4852-8DEE-25E030558436}" dt="2019-02-17T19:27:06.142" v="132" actId="1036"/>
          <ac:picMkLst>
            <pc:docMk/>
            <pc:sldMasterMk cId="1268847024" sldId="2147484626"/>
            <ac:picMk id="10" creationId="{55A93126-DB2E-4854-9091-AC402A583964}"/>
          </ac:picMkLst>
        </pc:picChg>
        <pc:picChg chg="add mod">
          <ac:chgData name="Alessandro Toscano" userId="d33b8ee6-c396-4fdf-9ec3-5250ce67f130" providerId="ADAL" clId="{DCC32483-6C06-4852-8DEE-25E030558436}" dt="2019-02-17T19:27:06.142" v="132" actId="1036"/>
          <ac:picMkLst>
            <pc:docMk/>
            <pc:sldMasterMk cId="1268847024" sldId="2147484626"/>
            <ac:picMk id="12" creationId="{74349C25-1673-42D0-A3DB-0D8FED88E568}"/>
          </ac:picMkLst>
        </pc:picChg>
        <pc:picChg chg="mod ord modCrop">
          <ac:chgData name="Alessandro Toscano" userId="d33b8ee6-c396-4fdf-9ec3-5250ce67f130" providerId="ADAL" clId="{DCC32483-6C06-4852-8DEE-25E030558436}" dt="2019-02-17T19:26:25.304" v="84" actId="167"/>
          <ac:picMkLst>
            <pc:docMk/>
            <pc:sldMasterMk cId="1268847024" sldId="2147484626"/>
            <ac:picMk id="1026" creationId="{00000000-0000-0000-0000-000000000000}"/>
          </ac:picMkLst>
        </pc:picChg>
        <pc:sldLayoutChg chg="addSp delSp modSp">
          <pc:chgData name="Alessandro Toscano" userId="d33b8ee6-c396-4fdf-9ec3-5250ce67f130" providerId="ADAL" clId="{DCC32483-6C06-4852-8DEE-25E030558436}" dt="2019-02-17T19:24:24.906" v="67" actId="255"/>
          <pc:sldLayoutMkLst>
            <pc:docMk/>
            <pc:sldMasterMk cId="1268847024" sldId="2147484626"/>
            <pc:sldLayoutMk cId="4151358812" sldId="2147484627"/>
          </pc:sldLayoutMkLst>
          <pc:spChg chg="add mod">
            <ac:chgData name="Alessandro Toscano" userId="d33b8ee6-c396-4fdf-9ec3-5250ce67f130" providerId="ADAL" clId="{DCC32483-6C06-4852-8DEE-25E030558436}" dt="2019-02-17T19:24:24.906" v="67" actId="255"/>
            <ac:spMkLst>
              <pc:docMk/>
              <pc:sldMasterMk cId="1268847024" sldId="2147484626"/>
              <pc:sldLayoutMk cId="4151358812" sldId="2147484627"/>
              <ac:spMk id="4" creationId="{9338C2C0-987E-436E-B8F3-A79D266DCF12}"/>
            </ac:spMkLst>
          </pc:spChg>
          <pc:picChg chg="del">
            <ac:chgData name="Alessandro Toscano" userId="d33b8ee6-c396-4fdf-9ec3-5250ce67f130" providerId="ADAL" clId="{DCC32483-6C06-4852-8DEE-25E030558436}" dt="2019-02-17T19:21:23.909" v="22" actId="478"/>
            <ac:picMkLst>
              <pc:docMk/>
              <pc:sldMasterMk cId="1268847024" sldId="2147484626"/>
              <pc:sldLayoutMk cId="4151358812" sldId="2147484627"/>
              <ac:picMk id="2" creationId="{00000000-0000-0000-0000-000000000000}"/>
            </ac:picMkLst>
          </pc:picChg>
          <pc:picChg chg="mod modCrop">
            <ac:chgData name="Alessandro Toscano" userId="d33b8ee6-c396-4fdf-9ec3-5250ce67f130" providerId="ADAL" clId="{DCC32483-6C06-4852-8DEE-25E030558436}" dt="2019-02-17T19:21:46.563" v="26" actId="732"/>
            <ac:picMkLst>
              <pc:docMk/>
              <pc:sldMasterMk cId="1268847024" sldId="2147484626"/>
              <pc:sldLayoutMk cId="4151358812" sldId="2147484627"/>
              <ac:picMk id="11" creationId="{5C1293C8-91F3-4767-921F-F928CA87801C}"/>
            </ac:picMkLst>
          </pc:picChg>
          <pc:picChg chg="add mod">
            <ac:chgData name="Alessandro Toscano" userId="d33b8ee6-c396-4fdf-9ec3-5250ce67f130" providerId="ADAL" clId="{DCC32483-6C06-4852-8DEE-25E030558436}" dt="2019-02-17T19:24:00.849" v="63" actId="1076"/>
            <ac:picMkLst>
              <pc:docMk/>
              <pc:sldMasterMk cId="1268847024" sldId="2147484626"/>
              <pc:sldLayoutMk cId="4151358812" sldId="2147484627"/>
              <ac:picMk id="12" creationId="{FB0A1497-9B49-4C29-BF4E-1C03003DB3F0}"/>
            </ac:picMkLst>
          </pc:picChg>
          <pc:picChg chg="add del mod">
            <ac:chgData name="Alessandro Toscano" userId="d33b8ee6-c396-4fdf-9ec3-5250ce67f130" providerId="ADAL" clId="{DCC32483-6C06-4852-8DEE-25E030558436}" dt="2019-02-17T19:21:37.873" v="25" actId="478"/>
            <ac:picMkLst>
              <pc:docMk/>
              <pc:sldMasterMk cId="1268847024" sldId="2147484626"/>
              <pc:sldLayoutMk cId="4151358812" sldId="2147484627"/>
              <ac:picMk id="13" creationId="{910ABA78-2D99-4D41-BA3D-18288EA658D3}"/>
            </ac:picMkLst>
          </pc:picChg>
        </pc:sldLayoutChg>
      </pc:sldMasterChg>
    </pc:docChg>
  </pc:docChgLst>
  <pc:docChgLst>
    <pc:chgData name="Alessandro Toscano" userId="d33b8ee6-c396-4fdf-9ec3-5250ce67f130" providerId="ADAL" clId="{7746210C-2FB1-43AC-88AD-78290ADF12C3}"/>
    <pc:docChg chg="custSel addSld delSld modSld">
      <pc:chgData name="Alessandro Toscano" userId="d33b8ee6-c396-4fdf-9ec3-5250ce67f130" providerId="ADAL" clId="{7746210C-2FB1-43AC-88AD-78290ADF12C3}" dt="2019-02-22T19:47:28.573" v="441" actId="2696"/>
      <pc:docMkLst>
        <pc:docMk/>
      </pc:docMkLst>
      <pc:sldChg chg="modSp">
        <pc:chgData name="Alessandro Toscano" userId="d33b8ee6-c396-4fdf-9ec3-5250ce67f130" providerId="ADAL" clId="{7746210C-2FB1-43AC-88AD-78290ADF12C3}" dt="2019-02-21T17:58:02.089" v="247" actId="20577"/>
        <pc:sldMkLst>
          <pc:docMk/>
          <pc:sldMk cId="2206971715" sldId="1627"/>
        </pc:sldMkLst>
        <pc:graphicFrameChg chg="mod modGraphic">
          <ac:chgData name="Alessandro Toscano" userId="d33b8ee6-c396-4fdf-9ec3-5250ce67f130" providerId="ADAL" clId="{7746210C-2FB1-43AC-88AD-78290ADF12C3}" dt="2019-02-21T17:58:02.089" v="247" actId="20577"/>
          <ac:graphicFrameMkLst>
            <pc:docMk/>
            <pc:sldMk cId="2206971715" sldId="1627"/>
            <ac:graphicFrameMk id="4" creationId="{BF9B37AF-5E90-6C41-8ECC-59BE82067384}"/>
          </ac:graphicFrameMkLst>
        </pc:graphicFrameChg>
      </pc:sldChg>
      <pc:sldChg chg="modSp">
        <pc:chgData name="Alessandro Toscano" userId="d33b8ee6-c396-4fdf-9ec3-5250ce67f130" providerId="ADAL" clId="{7746210C-2FB1-43AC-88AD-78290ADF12C3}" dt="2019-02-21T17:59:50.382" v="306" actId="20577"/>
        <pc:sldMkLst>
          <pc:docMk/>
          <pc:sldMk cId="394920657" sldId="1629"/>
        </pc:sldMkLst>
        <pc:spChg chg="mod">
          <ac:chgData name="Alessandro Toscano" userId="d33b8ee6-c396-4fdf-9ec3-5250ce67f130" providerId="ADAL" clId="{7746210C-2FB1-43AC-88AD-78290ADF12C3}" dt="2019-02-21T17:59:50.382" v="306" actId="20577"/>
          <ac:spMkLst>
            <pc:docMk/>
            <pc:sldMk cId="394920657" sldId="1629"/>
            <ac:spMk id="5" creationId="{3DB11D85-018C-3F44-9A0E-3DD487E4D518}"/>
          </ac:spMkLst>
        </pc:spChg>
        <pc:spChg chg="mod">
          <ac:chgData name="Alessandro Toscano" userId="d33b8ee6-c396-4fdf-9ec3-5250ce67f130" providerId="ADAL" clId="{7746210C-2FB1-43AC-88AD-78290ADF12C3}" dt="2019-02-21T17:56:10.688" v="193" actId="20577"/>
          <ac:spMkLst>
            <pc:docMk/>
            <pc:sldMk cId="394920657" sldId="1629"/>
            <ac:spMk id="12" creationId="{32B47A89-2ABF-4388-A6A6-4CA56D1F4DAC}"/>
          </ac:spMkLst>
        </pc:spChg>
      </pc:sldChg>
    </pc:docChg>
  </pc:docChgLst>
  <pc:docChgLst>
    <pc:chgData name="Alessandro Toscano" userId="d33b8ee6-c396-4fdf-9ec3-5250ce67f130" providerId="ADAL" clId="{26E4F7D8-9C5D-4519-83CD-D30AB89D04A3}"/>
    <pc:docChg chg="undo custSel addSld delSld modSld sldOrd">
      <pc:chgData name="Alessandro Toscano" userId="d33b8ee6-c396-4fdf-9ec3-5250ce67f130" providerId="ADAL" clId="{26E4F7D8-9C5D-4519-83CD-D30AB89D04A3}" dt="2019-02-24T16:48:34.906" v="1052" actId="14100"/>
      <pc:docMkLst>
        <pc:docMk/>
      </pc:docMkLst>
      <pc:sldChg chg="addSp modSp">
        <pc:chgData name="Alessandro Toscano" userId="d33b8ee6-c396-4fdf-9ec3-5250ce67f130" providerId="ADAL" clId="{26E4F7D8-9C5D-4519-83CD-D30AB89D04A3}" dt="2019-02-24T11:25:06.371" v="652" actId="20577"/>
        <pc:sldMkLst>
          <pc:docMk/>
          <pc:sldMk cId="0" sldId="1033"/>
        </pc:sldMkLst>
        <pc:spChg chg="add mod">
          <ac:chgData name="Alessandro Toscano" userId="d33b8ee6-c396-4fdf-9ec3-5250ce67f130" providerId="ADAL" clId="{26E4F7D8-9C5D-4519-83CD-D30AB89D04A3}" dt="2019-02-24T07:41:08.645" v="608" actId="20577"/>
          <ac:spMkLst>
            <pc:docMk/>
            <pc:sldMk cId="0" sldId="1033"/>
            <ac:spMk id="2" creationId="{62E81824-ECA3-47F8-8168-5FBEEADF07DE}"/>
          </ac:spMkLst>
        </pc:spChg>
        <pc:spChg chg="mod">
          <ac:chgData name="Alessandro Toscano" userId="d33b8ee6-c396-4fdf-9ec3-5250ce67f130" providerId="ADAL" clId="{26E4F7D8-9C5D-4519-83CD-D30AB89D04A3}" dt="2019-02-23T13:33:52.245" v="0" actId="20577"/>
          <ac:spMkLst>
            <pc:docMk/>
            <pc:sldMk cId="0" sldId="1033"/>
            <ac:spMk id="5" creationId="{00000000-0000-0000-0000-000000000000}"/>
          </ac:spMkLst>
        </pc:spChg>
        <pc:spChg chg="mod">
          <ac:chgData name="Alessandro Toscano" userId="d33b8ee6-c396-4fdf-9ec3-5250ce67f130" providerId="ADAL" clId="{26E4F7D8-9C5D-4519-83CD-D30AB89D04A3}" dt="2019-02-24T11:25:06.371" v="652" actId="20577"/>
          <ac:spMkLst>
            <pc:docMk/>
            <pc:sldMk cId="0" sldId="1033"/>
            <ac:spMk id="7" creationId="{00000000-0000-0000-0000-000000000000}"/>
          </ac:spMkLst>
        </pc:spChg>
      </pc:sldChg>
      <pc:sldChg chg="modSp">
        <pc:chgData name="Alessandro Toscano" userId="d33b8ee6-c396-4fdf-9ec3-5250ce67f130" providerId="ADAL" clId="{26E4F7D8-9C5D-4519-83CD-D30AB89D04A3}" dt="2019-02-24T11:16:15.140" v="639" actId="20577"/>
        <pc:sldMkLst>
          <pc:docMk/>
          <pc:sldMk cId="0" sldId="1521"/>
        </pc:sldMkLst>
        <pc:spChg chg="mod">
          <ac:chgData name="Alessandro Toscano" userId="d33b8ee6-c396-4fdf-9ec3-5250ce67f130" providerId="ADAL" clId="{26E4F7D8-9C5D-4519-83CD-D30AB89D04A3}" dt="2019-02-24T11:16:15.140" v="639" actId="20577"/>
          <ac:spMkLst>
            <pc:docMk/>
            <pc:sldMk cId="0" sldId="1521"/>
            <ac:spMk id="14" creationId="{ED78154B-4B8C-4BA3-BFBF-89D4EC14A1B0}"/>
          </ac:spMkLst>
        </pc:spChg>
      </pc:sldChg>
      <pc:sldChg chg="del">
        <pc:chgData name="Alessandro Toscano" userId="d33b8ee6-c396-4fdf-9ec3-5250ce67f130" providerId="ADAL" clId="{26E4F7D8-9C5D-4519-83CD-D30AB89D04A3}" dt="2019-02-23T13:51:34.344" v="346" actId="2696"/>
        <pc:sldMkLst>
          <pc:docMk/>
          <pc:sldMk cId="971728401" sldId="1522"/>
        </pc:sldMkLst>
      </pc:sldChg>
      <pc:sldChg chg="del">
        <pc:chgData name="Alessandro Toscano" userId="d33b8ee6-c396-4fdf-9ec3-5250ce67f130" providerId="ADAL" clId="{26E4F7D8-9C5D-4519-83CD-D30AB89D04A3}" dt="2019-02-23T13:51:34.364" v="347" actId="2696"/>
        <pc:sldMkLst>
          <pc:docMk/>
          <pc:sldMk cId="4270611262" sldId="1523"/>
        </pc:sldMkLst>
      </pc:sldChg>
      <pc:sldChg chg="del">
        <pc:chgData name="Alessandro Toscano" userId="d33b8ee6-c396-4fdf-9ec3-5250ce67f130" providerId="ADAL" clId="{26E4F7D8-9C5D-4519-83CD-D30AB89D04A3}" dt="2019-02-23T13:51:50.205" v="348" actId="2696"/>
        <pc:sldMkLst>
          <pc:docMk/>
          <pc:sldMk cId="2076739304" sldId="1624"/>
        </pc:sldMkLst>
      </pc:sldChg>
      <pc:sldChg chg="del">
        <pc:chgData name="Alessandro Toscano" userId="d33b8ee6-c396-4fdf-9ec3-5250ce67f130" providerId="ADAL" clId="{26E4F7D8-9C5D-4519-83CD-D30AB89D04A3}" dt="2019-02-23T13:51:50.250" v="350" actId="2696"/>
        <pc:sldMkLst>
          <pc:docMk/>
          <pc:sldMk cId="3241661146" sldId="1625"/>
        </pc:sldMkLst>
      </pc:sldChg>
      <pc:sldChg chg="del">
        <pc:chgData name="Alessandro Toscano" userId="d33b8ee6-c396-4fdf-9ec3-5250ce67f130" providerId="ADAL" clId="{26E4F7D8-9C5D-4519-83CD-D30AB89D04A3}" dt="2019-02-23T13:51:50.274" v="351" actId="2696"/>
        <pc:sldMkLst>
          <pc:docMk/>
          <pc:sldMk cId="1907662119" sldId="1626"/>
        </pc:sldMkLst>
      </pc:sldChg>
      <pc:sldChg chg="modSp ord">
        <pc:chgData name="Alessandro Toscano" userId="d33b8ee6-c396-4fdf-9ec3-5250ce67f130" providerId="ADAL" clId="{26E4F7D8-9C5D-4519-83CD-D30AB89D04A3}" dt="2019-02-24T11:55:03.643" v="882"/>
        <pc:sldMkLst>
          <pc:docMk/>
          <pc:sldMk cId="2206971715" sldId="1627"/>
        </pc:sldMkLst>
        <pc:graphicFrameChg chg="modGraphic">
          <ac:chgData name="Alessandro Toscano" userId="d33b8ee6-c396-4fdf-9ec3-5250ce67f130" providerId="ADAL" clId="{26E4F7D8-9C5D-4519-83CD-D30AB89D04A3}" dt="2019-02-23T13:52:00.459" v="360" actId="20577"/>
          <ac:graphicFrameMkLst>
            <pc:docMk/>
            <pc:sldMk cId="2206971715" sldId="1627"/>
            <ac:graphicFrameMk id="4" creationId="{BF9B37AF-5E90-6C41-8ECC-59BE82067384}"/>
          </ac:graphicFrameMkLst>
        </pc:graphicFrameChg>
      </pc:sldChg>
      <pc:sldChg chg="modSp">
        <pc:chgData name="Alessandro Toscano" userId="d33b8ee6-c396-4fdf-9ec3-5250ce67f130" providerId="ADAL" clId="{26E4F7D8-9C5D-4519-83CD-D30AB89D04A3}" dt="2019-02-24T07:05:23.685" v="477" actId="6549"/>
        <pc:sldMkLst>
          <pc:docMk/>
          <pc:sldMk cId="394920657" sldId="1629"/>
        </pc:sldMkLst>
        <pc:spChg chg="mod">
          <ac:chgData name="Alessandro Toscano" userId="d33b8ee6-c396-4fdf-9ec3-5250ce67f130" providerId="ADAL" clId="{26E4F7D8-9C5D-4519-83CD-D30AB89D04A3}" dt="2019-02-23T20:14:22.254" v="425" actId="20577"/>
          <ac:spMkLst>
            <pc:docMk/>
            <pc:sldMk cId="394920657" sldId="1629"/>
            <ac:spMk id="5" creationId="{3DB11D85-018C-3F44-9A0E-3DD487E4D518}"/>
          </ac:spMkLst>
        </pc:spChg>
        <pc:spChg chg="mod">
          <ac:chgData name="Alessandro Toscano" userId="d33b8ee6-c396-4fdf-9ec3-5250ce67f130" providerId="ADAL" clId="{26E4F7D8-9C5D-4519-83CD-D30AB89D04A3}" dt="2019-02-24T07:05:23.685" v="477" actId="6549"/>
          <ac:spMkLst>
            <pc:docMk/>
            <pc:sldMk cId="394920657" sldId="1629"/>
            <ac:spMk id="12" creationId="{32B47A89-2ABF-4388-A6A6-4CA56D1F4DAC}"/>
          </ac:spMkLst>
        </pc:spChg>
      </pc:sldChg>
      <pc:sldChg chg="modSp">
        <pc:chgData name="Alessandro Toscano" userId="d33b8ee6-c396-4fdf-9ec3-5250ce67f130" providerId="ADAL" clId="{26E4F7D8-9C5D-4519-83CD-D30AB89D04A3}" dt="2019-02-24T12:08:27.268" v="997" actId="20577"/>
        <pc:sldMkLst>
          <pc:docMk/>
          <pc:sldMk cId="3991587643" sldId="1630"/>
        </pc:sldMkLst>
        <pc:spChg chg="mod">
          <ac:chgData name="Alessandro Toscano" userId="d33b8ee6-c396-4fdf-9ec3-5250ce67f130" providerId="ADAL" clId="{26E4F7D8-9C5D-4519-83CD-D30AB89D04A3}" dt="2019-02-24T12:08:27.268" v="997" actId="20577"/>
          <ac:spMkLst>
            <pc:docMk/>
            <pc:sldMk cId="3991587643" sldId="1630"/>
            <ac:spMk id="4" creationId="{4AF88736-0012-2649-A362-BB94C1F38C94}"/>
          </ac:spMkLst>
        </pc:spChg>
        <pc:spChg chg="mod">
          <ac:chgData name="Alessandro Toscano" userId="d33b8ee6-c396-4fdf-9ec3-5250ce67f130" providerId="ADAL" clId="{26E4F7D8-9C5D-4519-83CD-D30AB89D04A3}" dt="2019-02-24T12:03:41.138" v="939" actId="20577"/>
          <ac:spMkLst>
            <pc:docMk/>
            <pc:sldMk cId="3991587643" sldId="1630"/>
            <ac:spMk id="12" creationId="{32B47A89-2ABF-4388-A6A6-4CA56D1F4DAC}"/>
          </ac:spMkLst>
        </pc:spChg>
      </pc:sldChg>
      <pc:sldChg chg="del">
        <pc:chgData name="Alessandro Toscano" userId="d33b8ee6-c396-4fdf-9ec3-5250ce67f130" providerId="ADAL" clId="{26E4F7D8-9C5D-4519-83CD-D30AB89D04A3}" dt="2019-02-23T13:51:50.226" v="349" actId="2696"/>
        <pc:sldMkLst>
          <pc:docMk/>
          <pc:sldMk cId="2139580862" sldId="1631"/>
        </pc:sldMkLst>
      </pc:sldChg>
      <pc:sldChg chg="del">
        <pc:chgData name="Alessandro Toscano" userId="d33b8ee6-c396-4fdf-9ec3-5250ce67f130" providerId="ADAL" clId="{26E4F7D8-9C5D-4519-83CD-D30AB89D04A3}" dt="2019-02-24T12:06:26.802" v="950" actId="2696"/>
        <pc:sldMkLst>
          <pc:docMk/>
          <pc:sldMk cId="1804059989" sldId="1633"/>
        </pc:sldMkLst>
      </pc:sldChg>
      <pc:sldChg chg="addSp delSp modSp add">
        <pc:chgData name="Alessandro Toscano" userId="d33b8ee6-c396-4fdf-9ec3-5250ce67f130" providerId="ADAL" clId="{26E4F7D8-9C5D-4519-83CD-D30AB89D04A3}" dt="2019-02-24T07:28:13.353" v="549" actId="1076"/>
        <pc:sldMkLst>
          <pc:docMk/>
          <pc:sldMk cId="450435294" sldId="1634"/>
        </pc:sldMkLst>
        <pc:spChg chg="add mod">
          <ac:chgData name="Alessandro Toscano" userId="d33b8ee6-c396-4fdf-9ec3-5250ce67f130" providerId="ADAL" clId="{26E4F7D8-9C5D-4519-83CD-D30AB89D04A3}" dt="2019-02-23T21:36:17.504" v="459" actId="20577"/>
          <ac:spMkLst>
            <pc:docMk/>
            <pc:sldMk cId="450435294" sldId="1634"/>
            <ac:spMk id="4" creationId="{518747EC-6A74-45A7-9AFE-14B1B6141D70}"/>
          </ac:spMkLst>
        </pc:spChg>
        <pc:picChg chg="add mod">
          <ac:chgData name="Alessandro Toscano" userId="d33b8ee6-c396-4fdf-9ec3-5250ce67f130" providerId="ADAL" clId="{26E4F7D8-9C5D-4519-83CD-D30AB89D04A3}" dt="2019-02-23T20:42:16.042" v="429" actId="1076"/>
          <ac:picMkLst>
            <pc:docMk/>
            <pc:sldMk cId="450435294" sldId="1634"/>
            <ac:picMk id="2" creationId="{AA09FF51-1280-4AE1-A8C5-D0525C18606E}"/>
          </ac:picMkLst>
        </pc:picChg>
        <pc:picChg chg="add mod">
          <ac:chgData name="Alessandro Toscano" userId="d33b8ee6-c396-4fdf-9ec3-5250ce67f130" providerId="ADAL" clId="{26E4F7D8-9C5D-4519-83CD-D30AB89D04A3}" dt="2019-02-24T07:23:15.038" v="538" actId="1076"/>
          <ac:picMkLst>
            <pc:docMk/>
            <pc:sldMk cId="450435294" sldId="1634"/>
            <ac:picMk id="3" creationId="{A574D14A-215E-4B1F-BCE6-D07380EDD3CF}"/>
          </ac:picMkLst>
        </pc:picChg>
        <pc:picChg chg="add del mod">
          <ac:chgData name="Alessandro Toscano" userId="d33b8ee6-c396-4fdf-9ec3-5250ce67f130" providerId="ADAL" clId="{26E4F7D8-9C5D-4519-83CD-D30AB89D04A3}" dt="2019-02-24T07:25:22.785" v="539" actId="478"/>
          <ac:picMkLst>
            <pc:docMk/>
            <pc:sldMk cId="450435294" sldId="1634"/>
            <ac:picMk id="5" creationId="{E1318E3D-D64E-4C2F-B623-8852DEA485A3}"/>
          </ac:picMkLst>
        </pc:picChg>
        <pc:picChg chg="add del mod">
          <ac:chgData name="Alessandro Toscano" userId="d33b8ee6-c396-4fdf-9ec3-5250ce67f130" providerId="ADAL" clId="{26E4F7D8-9C5D-4519-83CD-D30AB89D04A3}" dt="2019-02-24T07:27:43.039" v="545" actId="478"/>
          <ac:picMkLst>
            <pc:docMk/>
            <pc:sldMk cId="450435294" sldId="1634"/>
            <ac:picMk id="6" creationId="{3282CBAF-3ADE-4D53-90D5-804F26F160BC}"/>
          </ac:picMkLst>
        </pc:picChg>
        <pc:picChg chg="add mod">
          <ac:chgData name="Alessandro Toscano" userId="d33b8ee6-c396-4fdf-9ec3-5250ce67f130" providerId="ADAL" clId="{26E4F7D8-9C5D-4519-83CD-D30AB89D04A3}" dt="2019-02-24T07:28:13.353" v="549" actId="1076"/>
          <ac:picMkLst>
            <pc:docMk/>
            <pc:sldMk cId="450435294" sldId="1634"/>
            <ac:picMk id="7" creationId="{5FEBC508-EE33-4104-B2E2-EB4E50E8249E}"/>
          </ac:picMkLst>
        </pc:picChg>
      </pc:sldChg>
      <pc:sldChg chg="del">
        <pc:chgData name="Alessandro Toscano" userId="d33b8ee6-c396-4fdf-9ec3-5250ce67f130" providerId="ADAL" clId="{26E4F7D8-9C5D-4519-83CD-D30AB89D04A3}" dt="2019-02-23T15:20:29.825" v="424" actId="2696"/>
        <pc:sldMkLst>
          <pc:docMk/>
          <pc:sldMk cId="4200285356" sldId="1634"/>
        </pc:sldMkLst>
      </pc:sldChg>
      <pc:sldChg chg="addSp delSp modSp add">
        <pc:chgData name="Alessandro Toscano" userId="d33b8ee6-c396-4fdf-9ec3-5250ce67f130" providerId="ADAL" clId="{26E4F7D8-9C5D-4519-83CD-D30AB89D04A3}" dt="2019-02-23T21:36:23.734" v="460" actId="20577"/>
        <pc:sldMkLst>
          <pc:docMk/>
          <pc:sldMk cId="1350493224" sldId="1635"/>
        </pc:sldMkLst>
        <pc:spChg chg="add mod">
          <ac:chgData name="Alessandro Toscano" userId="d33b8ee6-c396-4fdf-9ec3-5250ce67f130" providerId="ADAL" clId="{26E4F7D8-9C5D-4519-83CD-D30AB89D04A3}" dt="2019-02-23T21:36:23.734" v="460" actId="20577"/>
          <ac:spMkLst>
            <pc:docMk/>
            <pc:sldMk cId="1350493224" sldId="1635"/>
            <ac:spMk id="6" creationId="{AEC6763F-0CFF-42DE-AB00-EE727A84A4CD}"/>
          </ac:spMkLst>
        </pc:spChg>
        <pc:picChg chg="add del">
          <ac:chgData name="Alessandro Toscano" userId="d33b8ee6-c396-4fdf-9ec3-5250ce67f130" providerId="ADAL" clId="{26E4F7D8-9C5D-4519-83CD-D30AB89D04A3}" dt="2019-02-23T20:45:58.117" v="432" actId="478"/>
          <ac:picMkLst>
            <pc:docMk/>
            <pc:sldMk cId="1350493224" sldId="1635"/>
            <ac:picMk id="2" creationId="{70F1C002-B4B0-4895-8773-653CCA575C8F}"/>
          </ac:picMkLst>
        </pc:picChg>
        <pc:picChg chg="add del mod">
          <ac:chgData name="Alessandro Toscano" userId="d33b8ee6-c396-4fdf-9ec3-5250ce67f130" providerId="ADAL" clId="{26E4F7D8-9C5D-4519-83CD-D30AB89D04A3}" dt="2019-02-23T20:50:59.667" v="438" actId="478"/>
          <ac:picMkLst>
            <pc:docMk/>
            <pc:sldMk cId="1350493224" sldId="1635"/>
            <ac:picMk id="4" creationId="{A5F3EC53-367A-4096-BCF2-7ECC15150D9E}"/>
          </ac:picMkLst>
        </pc:picChg>
        <pc:picChg chg="add mod">
          <ac:chgData name="Alessandro Toscano" userId="d33b8ee6-c396-4fdf-9ec3-5250ce67f130" providerId="ADAL" clId="{26E4F7D8-9C5D-4519-83CD-D30AB89D04A3}" dt="2019-02-23T20:51:04.845" v="440" actId="1076"/>
          <ac:picMkLst>
            <pc:docMk/>
            <pc:sldMk cId="1350493224" sldId="1635"/>
            <ac:picMk id="5" creationId="{CA51B39D-3069-4F76-BF11-1257157120B8}"/>
          </ac:picMkLst>
        </pc:picChg>
      </pc:sldChg>
      <pc:sldChg chg="addSp modSp add ord">
        <pc:chgData name="Alessandro Toscano" userId="d33b8ee6-c396-4fdf-9ec3-5250ce67f130" providerId="ADAL" clId="{26E4F7D8-9C5D-4519-83CD-D30AB89D04A3}" dt="2019-02-24T07:12:27.809" v="527"/>
        <pc:sldMkLst>
          <pc:docMk/>
          <pc:sldMk cId="577025026" sldId="1636"/>
        </pc:sldMkLst>
        <pc:spChg chg="add mod">
          <ac:chgData name="Alessandro Toscano" userId="d33b8ee6-c396-4fdf-9ec3-5250ce67f130" providerId="ADAL" clId="{26E4F7D8-9C5D-4519-83CD-D30AB89D04A3}" dt="2019-02-24T07:12:24.194" v="526"/>
          <ac:spMkLst>
            <pc:docMk/>
            <pc:sldMk cId="577025026" sldId="1636"/>
            <ac:spMk id="3" creationId="{132F9BE5-B633-445D-B7F4-72063F1C8AAE}"/>
          </ac:spMkLst>
        </pc:spChg>
        <pc:picChg chg="add mod">
          <ac:chgData name="Alessandro Toscano" userId="d33b8ee6-c396-4fdf-9ec3-5250ce67f130" providerId="ADAL" clId="{26E4F7D8-9C5D-4519-83CD-D30AB89D04A3}" dt="2019-02-24T07:04:32.382" v="465" actId="1076"/>
          <ac:picMkLst>
            <pc:docMk/>
            <pc:sldMk cId="577025026" sldId="1636"/>
            <ac:picMk id="2" creationId="{C20C883C-D059-426D-A9B7-1815AEB05BF5}"/>
          </ac:picMkLst>
        </pc:picChg>
      </pc:sldChg>
      <pc:sldChg chg="addSp delSp modSp add">
        <pc:chgData name="Alessandro Toscano" userId="d33b8ee6-c396-4fdf-9ec3-5250ce67f130" providerId="ADAL" clId="{26E4F7D8-9C5D-4519-83CD-D30AB89D04A3}" dt="2019-02-24T12:03:00.251" v="923" actId="255"/>
        <pc:sldMkLst>
          <pc:docMk/>
          <pc:sldMk cId="2495427835" sldId="1637"/>
        </pc:sldMkLst>
        <pc:spChg chg="add mod">
          <ac:chgData name="Alessandro Toscano" userId="d33b8ee6-c396-4fdf-9ec3-5250ce67f130" providerId="ADAL" clId="{26E4F7D8-9C5D-4519-83CD-D30AB89D04A3}" dt="2019-02-24T12:03:00.251" v="923" actId="255"/>
          <ac:spMkLst>
            <pc:docMk/>
            <pc:sldMk cId="2495427835" sldId="1637"/>
            <ac:spMk id="2" creationId="{E0198502-D6DD-4F24-A3AE-C0CBFF6FEF1D}"/>
          </ac:spMkLst>
        </pc:spChg>
        <pc:spChg chg="add del mod">
          <ac:chgData name="Alessandro Toscano" userId="d33b8ee6-c396-4fdf-9ec3-5250ce67f130" providerId="ADAL" clId="{26E4F7D8-9C5D-4519-83CD-D30AB89D04A3}" dt="2019-02-24T12:01:25.747" v="899" actId="478"/>
          <ac:spMkLst>
            <pc:docMk/>
            <pc:sldMk cId="2495427835" sldId="1637"/>
            <ac:spMk id="3" creationId="{DC479A6B-7080-4C0B-BD37-CC5C9006193F}"/>
          </ac:spMkLst>
        </pc:spChg>
        <pc:spChg chg="del">
          <ac:chgData name="Alessandro Toscano" userId="d33b8ee6-c396-4fdf-9ec3-5250ce67f130" providerId="ADAL" clId="{26E4F7D8-9C5D-4519-83CD-D30AB89D04A3}" dt="2019-02-24T07:07:13.875" v="479" actId="478"/>
          <ac:spMkLst>
            <pc:docMk/>
            <pc:sldMk cId="2495427835" sldId="1637"/>
            <ac:spMk id="5" creationId="{3DB11D85-018C-3F44-9A0E-3DD487E4D518}"/>
          </ac:spMkLst>
        </pc:spChg>
        <pc:spChg chg="mod">
          <ac:chgData name="Alessandro Toscano" userId="d33b8ee6-c396-4fdf-9ec3-5250ce67f130" providerId="ADAL" clId="{26E4F7D8-9C5D-4519-83CD-D30AB89D04A3}" dt="2019-02-24T07:07:50.322" v="498" actId="20577"/>
          <ac:spMkLst>
            <pc:docMk/>
            <pc:sldMk cId="2495427835" sldId="1637"/>
            <ac:spMk id="12" creationId="{32B47A89-2ABF-4388-A6A6-4CA56D1F4DAC}"/>
          </ac:spMkLst>
        </pc:spChg>
      </pc:sldChg>
      <pc:sldChg chg="addSp modSp add">
        <pc:chgData name="Alessandro Toscano" userId="d33b8ee6-c396-4fdf-9ec3-5250ce67f130" providerId="ADAL" clId="{26E4F7D8-9C5D-4519-83CD-D30AB89D04A3}" dt="2019-02-24T07:32:42.302" v="566" actId="20577"/>
        <pc:sldMkLst>
          <pc:docMk/>
          <pc:sldMk cId="2208386405" sldId="1638"/>
        </pc:sldMkLst>
        <pc:spChg chg="add mod">
          <ac:chgData name="Alessandro Toscano" userId="d33b8ee6-c396-4fdf-9ec3-5250ce67f130" providerId="ADAL" clId="{26E4F7D8-9C5D-4519-83CD-D30AB89D04A3}" dt="2019-02-24T07:32:42.302" v="566" actId="20577"/>
          <ac:spMkLst>
            <pc:docMk/>
            <pc:sldMk cId="2208386405" sldId="1638"/>
            <ac:spMk id="3" creationId="{B98C3318-93D1-48A4-B93B-FFD26F118969}"/>
          </ac:spMkLst>
        </pc:spChg>
        <pc:picChg chg="add mod">
          <ac:chgData name="Alessandro Toscano" userId="d33b8ee6-c396-4fdf-9ec3-5250ce67f130" providerId="ADAL" clId="{26E4F7D8-9C5D-4519-83CD-D30AB89D04A3}" dt="2019-02-24T07:32:24.857" v="553" actId="1076"/>
          <ac:picMkLst>
            <pc:docMk/>
            <pc:sldMk cId="2208386405" sldId="1638"/>
            <ac:picMk id="2" creationId="{2C5C99EE-7515-46E3-B655-1A13DA75D492}"/>
          </ac:picMkLst>
        </pc:picChg>
      </pc:sldChg>
      <pc:sldChg chg="addSp delSp modSp add">
        <pc:chgData name="Alessandro Toscano" userId="d33b8ee6-c396-4fdf-9ec3-5250ce67f130" providerId="ADAL" clId="{26E4F7D8-9C5D-4519-83CD-D30AB89D04A3}" dt="2019-02-24T12:50:19.931" v="1050" actId="14100"/>
        <pc:sldMkLst>
          <pc:docMk/>
          <pc:sldMk cId="1177654783" sldId="1639"/>
        </pc:sldMkLst>
        <pc:spChg chg="add">
          <ac:chgData name="Alessandro Toscano" userId="d33b8ee6-c396-4fdf-9ec3-5250ce67f130" providerId="ADAL" clId="{26E4F7D8-9C5D-4519-83CD-D30AB89D04A3}" dt="2019-02-24T07:38:23.122" v="573"/>
          <ac:spMkLst>
            <pc:docMk/>
            <pc:sldMk cId="1177654783" sldId="1639"/>
            <ac:spMk id="3" creationId="{403A36D0-9FA2-417A-A4FD-5D4B397A021E}"/>
          </ac:spMkLst>
        </pc:spChg>
        <pc:picChg chg="add del mod">
          <ac:chgData name="Alessandro Toscano" userId="d33b8ee6-c396-4fdf-9ec3-5250ce67f130" providerId="ADAL" clId="{26E4F7D8-9C5D-4519-83CD-D30AB89D04A3}" dt="2019-02-24T12:31:00.428" v="998" actId="478"/>
          <ac:picMkLst>
            <pc:docMk/>
            <pc:sldMk cId="1177654783" sldId="1639"/>
            <ac:picMk id="2" creationId="{364BC897-CB1D-431E-A66D-11A74CA1101C}"/>
          </ac:picMkLst>
        </pc:picChg>
        <pc:picChg chg="add mod modCrop">
          <ac:chgData name="Alessandro Toscano" userId="d33b8ee6-c396-4fdf-9ec3-5250ce67f130" providerId="ADAL" clId="{26E4F7D8-9C5D-4519-83CD-D30AB89D04A3}" dt="2019-02-24T12:50:19.931" v="1050" actId="14100"/>
          <ac:picMkLst>
            <pc:docMk/>
            <pc:sldMk cId="1177654783" sldId="1639"/>
            <ac:picMk id="4" creationId="{B1F877EA-BDD4-4706-822F-33D47DB2CC2C}"/>
          </ac:picMkLst>
        </pc:picChg>
        <pc:picChg chg="add del mod">
          <ac:chgData name="Alessandro Toscano" userId="d33b8ee6-c396-4fdf-9ec3-5250ce67f130" providerId="ADAL" clId="{26E4F7D8-9C5D-4519-83CD-D30AB89D04A3}" dt="2019-02-24T12:31:21.995" v="1000" actId="478"/>
          <ac:picMkLst>
            <pc:docMk/>
            <pc:sldMk cId="1177654783" sldId="1639"/>
            <ac:picMk id="5" creationId="{C706BA9C-B84E-4CCF-8ABA-4B815817FFCA}"/>
          </ac:picMkLst>
        </pc:picChg>
        <pc:picChg chg="add del mod modCrop">
          <ac:chgData name="Alessandro Toscano" userId="d33b8ee6-c396-4fdf-9ec3-5250ce67f130" providerId="ADAL" clId="{26E4F7D8-9C5D-4519-83CD-D30AB89D04A3}" dt="2019-02-24T12:49:42.776" v="1041" actId="478"/>
          <ac:picMkLst>
            <pc:docMk/>
            <pc:sldMk cId="1177654783" sldId="1639"/>
            <ac:picMk id="7" creationId="{532EC4D6-89B4-4D28-9755-5910A6660E78}"/>
          </ac:picMkLst>
        </pc:picChg>
      </pc:sldChg>
      <pc:sldChg chg="addSp delSp modSp add ord">
        <pc:chgData name="Alessandro Toscano" userId="d33b8ee6-c396-4fdf-9ec3-5250ce67f130" providerId="ADAL" clId="{26E4F7D8-9C5D-4519-83CD-D30AB89D04A3}" dt="2019-02-24T16:48:34.906" v="1052" actId="14100"/>
        <pc:sldMkLst>
          <pc:docMk/>
          <pc:sldMk cId="3264187888" sldId="1640"/>
        </pc:sldMkLst>
        <pc:spChg chg="add mod">
          <ac:chgData name="Alessandro Toscano" userId="d33b8ee6-c396-4fdf-9ec3-5250ce67f130" providerId="ADAL" clId="{26E4F7D8-9C5D-4519-83CD-D30AB89D04A3}" dt="2019-02-24T11:50:12.646" v="824" actId="20577"/>
          <ac:spMkLst>
            <pc:docMk/>
            <pc:sldMk cId="3264187888" sldId="1640"/>
            <ac:spMk id="2" creationId="{88928A01-27DA-4EE8-A1D4-E5C1EB56B7B9}"/>
          </ac:spMkLst>
        </pc:spChg>
        <pc:spChg chg="add del mod">
          <ac:chgData name="Alessandro Toscano" userId="d33b8ee6-c396-4fdf-9ec3-5250ce67f130" providerId="ADAL" clId="{26E4F7D8-9C5D-4519-83CD-D30AB89D04A3}" dt="2019-02-24T11:30:52.941" v="659" actId="478"/>
          <ac:spMkLst>
            <pc:docMk/>
            <pc:sldMk cId="3264187888" sldId="1640"/>
            <ac:spMk id="3" creationId="{DA0D4285-9C18-4B80-A1E9-50FBD8FBD39C}"/>
          </ac:spMkLst>
        </pc:spChg>
        <pc:spChg chg="add del">
          <ac:chgData name="Alessandro Toscano" userId="d33b8ee6-c396-4fdf-9ec3-5250ce67f130" providerId="ADAL" clId="{26E4F7D8-9C5D-4519-83CD-D30AB89D04A3}" dt="2019-02-24T11:31:14.009" v="662" actId="478"/>
          <ac:spMkLst>
            <pc:docMk/>
            <pc:sldMk cId="3264187888" sldId="1640"/>
            <ac:spMk id="4" creationId="{FC5A9A37-6C5B-4AC9-873A-857B85C1CD62}"/>
          </ac:spMkLst>
        </pc:spChg>
        <pc:spChg chg="add mod">
          <ac:chgData name="Alessandro Toscano" userId="d33b8ee6-c396-4fdf-9ec3-5250ce67f130" providerId="ADAL" clId="{26E4F7D8-9C5D-4519-83CD-D30AB89D04A3}" dt="2019-02-24T11:54:48.777" v="881" actId="113"/>
          <ac:spMkLst>
            <pc:docMk/>
            <pc:sldMk cId="3264187888" sldId="1640"/>
            <ac:spMk id="6" creationId="{1FD8575B-519B-443C-A934-AA0C9C5353FC}"/>
          </ac:spMkLst>
        </pc:spChg>
        <pc:graphicFrameChg chg="mod">
          <ac:chgData name="Alessandro Toscano" userId="d33b8ee6-c396-4fdf-9ec3-5250ce67f130" providerId="ADAL" clId="{26E4F7D8-9C5D-4519-83CD-D30AB89D04A3}" dt="2019-02-24T16:48:34.906" v="1052" actId="14100"/>
          <ac:graphicFrameMkLst>
            <pc:docMk/>
            <pc:sldMk cId="3264187888" sldId="1640"/>
            <ac:graphicFrameMk id="3" creationId="{00000000-0000-0000-0000-000000000000}"/>
          </ac:graphicFrameMkLst>
        </pc:graphicFrameChg>
        <pc:graphicFrameChg chg="add mod">
          <ac:chgData name="Alessandro Toscano" userId="d33b8ee6-c396-4fdf-9ec3-5250ce67f130" providerId="ADAL" clId="{26E4F7D8-9C5D-4519-83CD-D30AB89D04A3}" dt="2019-02-24T11:54:23.567" v="879" actId="408"/>
          <ac:graphicFrameMkLst>
            <pc:docMk/>
            <pc:sldMk cId="3264187888" sldId="1640"/>
            <ac:graphicFrameMk id="5" creationId="{6BC83582-B626-4977-8FFF-F3E8FB8AEBA1}"/>
          </ac:graphicFrameMkLst>
        </pc:graphicFrameChg>
      </pc:sldChg>
      <pc:sldChg chg="addSp delSp modSp add">
        <pc:chgData name="Alessandro Toscano" userId="d33b8ee6-c396-4fdf-9ec3-5250ce67f130" providerId="ADAL" clId="{26E4F7D8-9C5D-4519-83CD-D30AB89D04A3}" dt="2019-02-24T12:41:28.401" v="1040" actId="20577"/>
        <pc:sldMkLst>
          <pc:docMk/>
          <pc:sldMk cId="678216787" sldId="1641"/>
        </pc:sldMkLst>
        <pc:spChg chg="mod">
          <ac:chgData name="Alessandro Toscano" userId="d33b8ee6-c396-4fdf-9ec3-5250ce67f130" providerId="ADAL" clId="{26E4F7D8-9C5D-4519-83CD-D30AB89D04A3}" dt="2019-02-24T11:50:19.019" v="826" actId="20577"/>
          <ac:spMkLst>
            <pc:docMk/>
            <pc:sldMk cId="678216787" sldId="1641"/>
            <ac:spMk id="2" creationId="{88928A01-27DA-4EE8-A1D4-E5C1EB56B7B9}"/>
          </ac:spMkLst>
        </pc:spChg>
        <pc:spChg chg="add del">
          <ac:chgData name="Alessandro Toscano" userId="d33b8ee6-c396-4fdf-9ec3-5250ce67f130" providerId="ADAL" clId="{26E4F7D8-9C5D-4519-83CD-D30AB89D04A3}" dt="2019-02-24T11:37:23.298" v="670" actId="478"/>
          <ac:spMkLst>
            <pc:docMk/>
            <pc:sldMk cId="678216787" sldId="1641"/>
            <ac:spMk id="4" creationId="{BF1D07F7-DBF1-41D8-BBCD-DBBCEF479DB1}"/>
          </ac:spMkLst>
        </pc:spChg>
        <pc:spChg chg="add mod">
          <ac:chgData name="Alessandro Toscano" userId="d33b8ee6-c396-4fdf-9ec3-5250ce67f130" providerId="ADAL" clId="{26E4F7D8-9C5D-4519-83CD-D30AB89D04A3}" dt="2019-02-24T12:41:28.401" v="1040" actId="20577"/>
          <ac:spMkLst>
            <pc:docMk/>
            <pc:sldMk cId="678216787" sldId="1641"/>
            <ac:spMk id="5" creationId="{4466FCA6-FC4C-41CB-8899-F3AAD4772C18}"/>
          </ac:spMkLst>
        </pc:spChg>
        <pc:graphicFrameChg chg="add mod">
          <ac:chgData name="Alessandro Toscano" userId="d33b8ee6-c396-4fdf-9ec3-5250ce67f130" providerId="ADAL" clId="{26E4F7D8-9C5D-4519-83CD-D30AB89D04A3}" dt="2019-02-24T11:49:12.598" v="799" actId="12789"/>
          <ac:graphicFrameMkLst>
            <pc:docMk/>
            <pc:sldMk cId="678216787" sldId="1641"/>
            <ac:graphicFrameMk id="3" creationId="{767E67E5-80ED-4294-9BF7-8F297B0A38A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D0355-44B9-0346-91CC-5CC0494789BE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0E766D50-B6FB-3B47-A5F5-99DD0B5F820F}">
      <dgm:prSet phldrT="[Testo]"/>
      <dgm:spPr>
        <a:xfrm>
          <a:off x="1877377" y="1301954"/>
          <a:ext cx="1731645" cy="173164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Incontro mirato domanda/offerta e Politiche attive nel distretto territoriale</a:t>
          </a:r>
        </a:p>
      </dgm:t>
    </dgm:pt>
    <dgm:pt modelId="{13B116A8-B47F-2F48-A5F5-DEA9D2B08B1D}" type="parTrans" cxnId="{DCE3383E-50EE-0E49-85BC-CBE4233536FA}">
      <dgm:prSet/>
      <dgm:spPr/>
      <dgm:t>
        <a:bodyPr/>
        <a:lstStyle/>
        <a:p>
          <a:endParaRPr lang="it-IT"/>
        </a:p>
      </dgm:t>
    </dgm:pt>
    <dgm:pt modelId="{C1407431-09A6-EA41-B39B-523EFE949494}" type="sibTrans" cxnId="{DCE3383E-50EE-0E49-85BC-CBE4233536FA}">
      <dgm:prSet/>
      <dgm:spPr/>
      <dgm:t>
        <a:bodyPr/>
        <a:lstStyle/>
        <a:p>
          <a:endParaRPr lang="it-IT"/>
        </a:p>
      </dgm:t>
    </dgm:pt>
    <dgm:pt modelId="{BFF64085-F008-4848-A480-B6C2866C33F5}">
      <dgm:prSet phldrT="[Testo]"/>
      <dgm:spPr>
        <a:xfrm>
          <a:off x="2735" y="166800"/>
          <a:ext cx="1645062" cy="1316050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piattaforma di matchmaking (</a:t>
          </a:r>
          <a:r>
            <a:rPr lang="it-IT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Frontline</a:t>
          </a:r>
          <a:r>
            <a:rPr lang="it-IT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Level)</a:t>
          </a:r>
        </a:p>
      </dgm:t>
    </dgm:pt>
    <dgm:pt modelId="{C4D3F320-83C4-8947-9FCF-91D4D6AEA856}" type="parTrans" cxnId="{36C7EBFA-2A2A-8A44-9977-4FD96E4A6888}">
      <dgm:prSet/>
      <dgm:spPr>
        <a:xfrm rot="12900000">
          <a:off x="699180" y="977959"/>
          <a:ext cx="1394386" cy="493518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it-IT"/>
        </a:p>
      </dgm:t>
    </dgm:pt>
    <dgm:pt modelId="{D369CE34-3B17-CA49-8A5A-FA2D7C1C9452}" type="sibTrans" cxnId="{36C7EBFA-2A2A-8A44-9977-4FD96E4A6888}">
      <dgm:prSet/>
      <dgm:spPr/>
      <dgm:t>
        <a:bodyPr/>
        <a:lstStyle/>
        <a:p>
          <a:endParaRPr lang="it-IT"/>
        </a:p>
      </dgm:t>
    </dgm:pt>
    <dgm:pt modelId="{01CAF3F2-CC8F-2646-942A-925FD73AD2CE}">
      <dgm:prSet phldrT="[Testo]"/>
      <dgm:spPr>
        <a:xfrm>
          <a:off x="3838601" y="166800"/>
          <a:ext cx="1645062" cy="131605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blockchain (Deep Level)</a:t>
          </a:r>
        </a:p>
      </dgm:t>
    </dgm:pt>
    <dgm:pt modelId="{CA30628B-24AB-0F42-8BC2-27577AFEB415}" type="parTrans" cxnId="{394800C6-525F-EB49-BA34-99373FA114A5}">
      <dgm:prSet/>
      <dgm:spPr>
        <a:xfrm rot="19500000">
          <a:off x="3392832" y="977959"/>
          <a:ext cx="1394386" cy="49351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it-IT"/>
        </a:p>
      </dgm:t>
    </dgm:pt>
    <dgm:pt modelId="{C7587865-AE76-9444-9962-F4BB29726331}" type="sibTrans" cxnId="{394800C6-525F-EB49-BA34-99373FA114A5}">
      <dgm:prSet/>
      <dgm:spPr/>
      <dgm:t>
        <a:bodyPr/>
        <a:lstStyle/>
        <a:p>
          <a:endParaRPr lang="it-IT"/>
        </a:p>
      </dgm:t>
    </dgm:pt>
    <dgm:pt modelId="{B15EDA89-43F8-F547-B54E-59693CDE7BD0}" type="pres">
      <dgm:prSet presAssocID="{A27D0355-44B9-0346-91CC-5CC0494789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D0411A-7785-8D46-A86D-35472D030AB3}" type="pres">
      <dgm:prSet presAssocID="{0E766D50-B6FB-3B47-A5F5-99DD0B5F820F}" presName="centerShape" presStyleLbl="node0" presStyleIdx="0" presStyleCnt="1" custScaleX="162707" custScaleY="152002" custLinFactNeighborX="4650" custLinFactNeighborY="13780"/>
      <dgm:spPr/>
    </dgm:pt>
    <dgm:pt modelId="{7F5D07DB-5CA8-9A4A-9AFB-8D6AAC1CC4C2}" type="pres">
      <dgm:prSet presAssocID="{C4D3F320-83C4-8947-9FCF-91D4D6AEA856}" presName="parTrans" presStyleLbl="bgSibTrans2D1" presStyleIdx="0" presStyleCnt="2" custLinFactNeighborX="15427" custLinFactNeighborY="73398"/>
      <dgm:spPr/>
    </dgm:pt>
    <dgm:pt modelId="{F894AACD-6DCE-844E-871B-71A0D2F48EA2}" type="pres">
      <dgm:prSet presAssocID="{BFF64085-F008-4848-A480-B6C2866C33F5}" presName="node" presStyleLbl="node1" presStyleIdx="0" presStyleCnt="2" custScaleX="157733" custScaleY="135271" custRadScaleRad="112139" custRadScaleInc="22032">
        <dgm:presLayoutVars>
          <dgm:bulletEnabled val="1"/>
        </dgm:presLayoutVars>
      </dgm:prSet>
      <dgm:spPr/>
    </dgm:pt>
    <dgm:pt modelId="{88E2C182-D5E1-E84A-8860-46B99A65AD6E}" type="pres">
      <dgm:prSet presAssocID="{CA30628B-24AB-0F42-8BC2-27577AFEB415}" presName="parTrans" presStyleLbl="bgSibTrans2D1" presStyleIdx="1" presStyleCnt="2" custLinFactNeighborX="-18781" custLinFactNeighborY="95188"/>
      <dgm:spPr/>
    </dgm:pt>
    <dgm:pt modelId="{1C966519-2C20-1A42-AF91-A5D52882C015}" type="pres">
      <dgm:prSet presAssocID="{01CAF3F2-CC8F-2646-942A-925FD73AD2CE}" presName="node" presStyleLbl="node1" presStyleIdx="1" presStyleCnt="2" custScaleX="141031" custScaleY="152906" custRadScaleRad="106903" custRadScaleInc="-21345">
        <dgm:presLayoutVars>
          <dgm:bulletEnabled val="1"/>
        </dgm:presLayoutVars>
      </dgm:prSet>
      <dgm:spPr/>
    </dgm:pt>
  </dgm:ptLst>
  <dgm:cxnLst>
    <dgm:cxn modelId="{0BF4440F-E48D-43F4-A773-C8AC7A262363}" type="presOf" srcId="{0E766D50-B6FB-3B47-A5F5-99DD0B5F820F}" destId="{D2D0411A-7785-8D46-A86D-35472D030AB3}" srcOrd="0" destOrd="0" presId="urn:microsoft.com/office/officeart/2005/8/layout/radial4"/>
    <dgm:cxn modelId="{DCE3383E-50EE-0E49-85BC-CBE4233536FA}" srcId="{A27D0355-44B9-0346-91CC-5CC0494789BE}" destId="{0E766D50-B6FB-3B47-A5F5-99DD0B5F820F}" srcOrd="0" destOrd="0" parTransId="{13B116A8-B47F-2F48-A5F5-DEA9D2B08B1D}" sibTransId="{C1407431-09A6-EA41-B39B-523EFE949494}"/>
    <dgm:cxn modelId="{254E625C-C5F5-4566-8D42-580F9D0FC1BE}" type="presOf" srcId="{CA30628B-24AB-0F42-8BC2-27577AFEB415}" destId="{88E2C182-D5E1-E84A-8860-46B99A65AD6E}" srcOrd="0" destOrd="0" presId="urn:microsoft.com/office/officeart/2005/8/layout/radial4"/>
    <dgm:cxn modelId="{48088C60-574D-4C1E-8650-6882B4B9E9FC}" type="presOf" srcId="{A27D0355-44B9-0346-91CC-5CC0494789BE}" destId="{B15EDA89-43F8-F547-B54E-59693CDE7BD0}" srcOrd="0" destOrd="0" presId="urn:microsoft.com/office/officeart/2005/8/layout/radial4"/>
    <dgm:cxn modelId="{D4CC4B7E-3F4E-4424-834A-D5F4AD415367}" type="presOf" srcId="{C4D3F320-83C4-8947-9FCF-91D4D6AEA856}" destId="{7F5D07DB-5CA8-9A4A-9AFB-8D6AAC1CC4C2}" srcOrd="0" destOrd="0" presId="urn:microsoft.com/office/officeart/2005/8/layout/radial4"/>
    <dgm:cxn modelId="{6638FDA2-8BE6-42C4-982F-630EE3FE24F0}" type="presOf" srcId="{BFF64085-F008-4848-A480-B6C2866C33F5}" destId="{F894AACD-6DCE-844E-871B-71A0D2F48EA2}" srcOrd="0" destOrd="0" presId="urn:microsoft.com/office/officeart/2005/8/layout/radial4"/>
    <dgm:cxn modelId="{394800C6-525F-EB49-BA34-99373FA114A5}" srcId="{0E766D50-B6FB-3B47-A5F5-99DD0B5F820F}" destId="{01CAF3F2-CC8F-2646-942A-925FD73AD2CE}" srcOrd="1" destOrd="0" parTransId="{CA30628B-24AB-0F42-8BC2-27577AFEB415}" sibTransId="{C7587865-AE76-9444-9962-F4BB29726331}"/>
    <dgm:cxn modelId="{3616BDE9-A303-40F4-BF16-CEC3F85B3763}" type="presOf" srcId="{01CAF3F2-CC8F-2646-942A-925FD73AD2CE}" destId="{1C966519-2C20-1A42-AF91-A5D52882C015}" srcOrd="0" destOrd="0" presId="urn:microsoft.com/office/officeart/2005/8/layout/radial4"/>
    <dgm:cxn modelId="{36C7EBFA-2A2A-8A44-9977-4FD96E4A6888}" srcId="{0E766D50-B6FB-3B47-A5F5-99DD0B5F820F}" destId="{BFF64085-F008-4848-A480-B6C2866C33F5}" srcOrd="0" destOrd="0" parTransId="{C4D3F320-83C4-8947-9FCF-91D4D6AEA856}" sibTransId="{D369CE34-3B17-CA49-8A5A-FA2D7C1C9452}"/>
    <dgm:cxn modelId="{A0D80E75-70DB-40DE-B027-69404890FCE2}" type="presParOf" srcId="{B15EDA89-43F8-F547-B54E-59693CDE7BD0}" destId="{D2D0411A-7785-8D46-A86D-35472D030AB3}" srcOrd="0" destOrd="0" presId="urn:microsoft.com/office/officeart/2005/8/layout/radial4"/>
    <dgm:cxn modelId="{AF06DC59-B143-4AE4-90D7-C6B4338CD81D}" type="presParOf" srcId="{B15EDA89-43F8-F547-B54E-59693CDE7BD0}" destId="{7F5D07DB-5CA8-9A4A-9AFB-8D6AAC1CC4C2}" srcOrd="1" destOrd="0" presId="urn:microsoft.com/office/officeart/2005/8/layout/radial4"/>
    <dgm:cxn modelId="{41C77C4B-1504-4F6B-B129-4A4F9433D76E}" type="presParOf" srcId="{B15EDA89-43F8-F547-B54E-59693CDE7BD0}" destId="{F894AACD-6DCE-844E-871B-71A0D2F48EA2}" srcOrd="2" destOrd="0" presId="urn:microsoft.com/office/officeart/2005/8/layout/radial4"/>
    <dgm:cxn modelId="{F3F79750-A7C0-449E-9271-89EF79B12155}" type="presParOf" srcId="{B15EDA89-43F8-F547-B54E-59693CDE7BD0}" destId="{88E2C182-D5E1-E84A-8860-46B99A65AD6E}" srcOrd="3" destOrd="0" presId="urn:microsoft.com/office/officeart/2005/8/layout/radial4"/>
    <dgm:cxn modelId="{DF60FDFC-61B9-427D-9168-EDB888A6D95C}" type="presParOf" srcId="{B15EDA89-43F8-F547-B54E-59693CDE7BD0}" destId="{1C966519-2C20-1A42-AF91-A5D52882C01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957CD-81F0-478A-A0E4-EC8B0044B77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DA6293C-D0C0-487B-83E1-4B6D67DC9B1C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Laboratorio BC </a:t>
          </a:r>
          <a:r>
            <a:rPr lang="it-IT" dirty="0" err="1"/>
            <a:t>district</a:t>
          </a:r>
          <a:endParaRPr lang="it-IT" dirty="0"/>
        </a:p>
      </dgm:t>
    </dgm:pt>
    <dgm:pt modelId="{BB4EFB9E-9349-457E-854C-51EC5ECD643C}" type="parTrans" cxnId="{A0D80A25-60F5-4F2F-BC21-0ACFF0B8E2E1}">
      <dgm:prSet/>
      <dgm:spPr/>
      <dgm:t>
        <a:bodyPr/>
        <a:lstStyle/>
        <a:p>
          <a:endParaRPr lang="it-IT"/>
        </a:p>
      </dgm:t>
    </dgm:pt>
    <dgm:pt modelId="{9EDFB267-6F6C-4481-B880-AD666825C905}" type="sibTrans" cxnId="{A0D80A25-60F5-4F2F-BC21-0ACFF0B8E2E1}">
      <dgm:prSet/>
      <dgm:spPr/>
      <dgm:t>
        <a:bodyPr/>
        <a:lstStyle/>
        <a:p>
          <a:endParaRPr lang="it-IT"/>
        </a:p>
      </dgm:t>
    </dgm:pt>
    <dgm:pt modelId="{C380426D-EBA1-4365-9530-89AF3374C798}">
      <dgm:prSet phldrT="[Tes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/>
            <a:t>Università/</a:t>
          </a:r>
          <a:r>
            <a:rPr lang="it-IT" sz="1400" dirty="0" err="1"/>
            <a:t>Its</a:t>
          </a:r>
          <a:endParaRPr lang="it-IT" sz="1400" dirty="0"/>
        </a:p>
      </dgm:t>
    </dgm:pt>
    <dgm:pt modelId="{1BE6A347-EEAB-4376-9702-976EFBC1D27E}" type="parTrans" cxnId="{4419744A-CBA1-4D30-80FC-C69DC6C02454}">
      <dgm:prSet/>
      <dgm:spPr/>
      <dgm:t>
        <a:bodyPr/>
        <a:lstStyle/>
        <a:p>
          <a:endParaRPr lang="it-IT"/>
        </a:p>
      </dgm:t>
    </dgm:pt>
    <dgm:pt modelId="{BA347CCE-3FF0-4A97-8F86-35011CB7D6C0}" type="sibTrans" cxnId="{4419744A-CBA1-4D30-80FC-C69DC6C02454}">
      <dgm:prSet/>
      <dgm:spPr/>
      <dgm:t>
        <a:bodyPr/>
        <a:lstStyle/>
        <a:p>
          <a:endParaRPr lang="it-IT"/>
        </a:p>
      </dgm:t>
    </dgm:pt>
    <dgm:pt modelId="{78EAFC06-56B7-48D1-A102-D6AE6F8EC501}">
      <dgm:prSet phldrT="[Tes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/>
            <a:t>Enti formazione regionali accreditati</a:t>
          </a:r>
        </a:p>
      </dgm:t>
    </dgm:pt>
    <dgm:pt modelId="{05A902F1-2ACF-45F0-A020-82AC09CC2671}" type="parTrans" cxnId="{867758A4-184C-47B8-9EB3-5635890DA8F1}">
      <dgm:prSet/>
      <dgm:spPr/>
      <dgm:t>
        <a:bodyPr/>
        <a:lstStyle/>
        <a:p>
          <a:endParaRPr lang="it-IT"/>
        </a:p>
      </dgm:t>
    </dgm:pt>
    <dgm:pt modelId="{AA55F4D9-96D7-4AA8-A39C-2DF969BB70CB}" type="sibTrans" cxnId="{867758A4-184C-47B8-9EB3-5635890DA8F1}">
      <dgm:prSet/>
      <dgm:spPr/>
      <dgm:t>
        <a:bodyPr/>
        <a:lstStyle/>
        <a:p>
          <a:endParaRPr lang="it-IT"/>
        </a:p>
      </dgm:t>
    </dgm:pt>
    <dgm:pt modelId="{8969083C-8327-4DB0-BAD4-F73FB73545D4}">
      <dgm:prSet phldrT="[Testo]" phldr="1"/>
      <dgm:spPr/>
      <dgm:t>
        <a:bodyPr/>
        <a:lstStyle/>
        <a:p>
          <a:endParaRPr lang="it-IT" dirty="0"/>
        </a:p>
      </dgm:t>
    </dgm:pt>
    <dgm:pt modelId="{20704BCF-F207-46AC-A820-69F71F92C2A8}" type="parTrans" cxnId="{A4A4278A-4BF3-4904-8D6A-F452D80C0009}">
      <dgm:prSet/>
      <dgm:spPr/>
      <dgm:t>
        <a:bodyPr/>
        <a:lstStyle/>
        <a:p>
          <a:endParaRPr lang="it-IT"/>
        </a:p>
      </dgm:t>
    </dgm:pt>
    <dgm:pt modelId="{B9FB2ED6-E71A-4391-B336-A0F6989563FE}" type="sibTrans" cxnId="{A4A4278A-4BF3-4904-8D6A-F452D80C0009}">
      <dgm:prSet/>
      <dgm:spPr/>
      <dgm:t>
        <a:bodyPr/>
        <a:lstStyle/>
        <a:p>
          <a:endParaRPr lang="it-IT"/>
        </a:p>
      </dgm:t>
    </dgm:pt>
    <dgm:pt modelId="{7E892D75-7691-4636-80C6-F463FE9BB844}">
      <dgm:prSet phldrT="[Tes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 err="1"/>
            <a:t>Cpi</a:t>
          </a:r>
          <a:endParaRPr lang="it-IT" sz="1400" dirty="0"/>
        </a:p>
      </dgm:t>
    </dgm:pt>
    <dgm:pt modelId="{BCFEE82B-A17B-4161-80E9-3DE4D581A3EF}" type="parTrans" cxnId="{5920945C-258A-424D-9F06-A0DDD11B08FF}">
      <dgm:prSet/>
      <dgm:spPr/>
      <dgm:t>
        <a:bodyPr/>
        <a:lstStyle/>
        <a:p>
          <a:endParaRPr lang="it-IT"/>
        </a:p>
      </dgm:t>
    </dgm:pt>
    <dgm:pt modelId="{AAD50479-9108-4ACE-8E30-37D06E6439AD}" type="sibTrans" cxnId="{5920945C-258A-424D-9F06-A0DDD11B08FF}">
      <dgm:prSet/>
      <dgm:spPr/>
      <dgm:t>
        <a:bodyPr/>
        <a:lstStyle/>
        <a:p>
          <a:endParaRPr lang="it-IT"/>
        </a:p>
      </dgm:t>
    </dgm:pt>
    <dgm:pt modelId="{7047699A-25D5-4B8C-BF0C-8A5BEA4D6F6A}">
      <dgm:prSet phldrT="[Tes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 err="1"/>
            <a:t>Apl</a:t>
          </a:r>
          <a:endParaRPr lang="it-IT" sz="1400" dirty="0"/>
        </a:p>
      </dgm:t>
    </dgm:pt>
    <dgm:pt modelId="{22C26E3C-BCEF-43AF-8B76-6114EEA9C02E}" type="parTrans" cxnId="{86614763-F097-4DD0-8C53-EECE7A5EFF86}">
      <dgm:prSet/>
      <dgm:spPr/>
      <dgm:t>
        <a:bodyPr/>
        <a:lstStyle/>
        <a:p>
          <a:endParaRPr lang="it-IT"/>
        </a:p>
      </dgm:t>
    </dgm:pt>
    <dgm:pt modelId="{9DEBD672-6473-4197-8A14-600BB541BEB1}" type="sibTrans" cxnId="{86614763-F097-4DD0-8C53-EECE7A5EFF86}">
      <dgm:prSet/>
      <dgm:spPr/>
      <dgm:t>
        <a:bodyPr/>
        <a:lstStyle/>
        <a:p>
          <a:endParaRPr lang="it-IT"/>
        </a:p>
      </dgm:t>
    </dgm:pt>
    <dgm:pt modelId="{99DC04A8-8715-4523-ABAE-7E68612CB907}">
      <dgm:prSet phldrT="[Tes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/>
            <a:t>Datori di lavoro/loro associazioni</a:t>
          </a:r>
        </a:p>
      </dgm:t>
    </dgm:pt>
    <dgm:pt modelId="{962BC4EA-5CC4-42EB-A1D3-DFA1BB863CB9}" type="parTrans" cxnId="{DD103374-97E9-44F5-90DB-19D024E50E75}">
      <dgm:prSet/>
      <dgm:spPr/>
      <dgm:t>
        <a:bodyPr/>
        <a:lstStyle/>
        <a:p>
          <a:endParaRPr lang="it-IT"/>
        </a:p>
      </dgm:t>
    </dgm:pt>
    <dgm:pt modelId="{3B410C5F-91E4-47DB-888C-333BBD2DD60F}" type="sibTrans" cxnId="{DD103374-97E9-44F5-90DB-19D024E50E75}">
      <dgm:prSet/>
      <dgm:spPr/>
      <dgm:t>
        <a:bodyPr/>
        <a:lstStyle/>
        <a:p>
          <a:endParaRPr lang="it-IT"/>
        </a:p>
      </dgm:t>
    </dgm:pt>
    <dgm:pt modelId="{46B053B4-D816-43ED-822C-1D19C40D5FBC}">
      <dgm:prSet phldrT="[Tes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/>
            <a:t>Enti previdenziali</a:t>
          </a:r>
        </a:p>
      </dgm:t>
    </dgm:pt>
    <dgm:pt modelId="{837944CB-55DC-46E1-A05C-D8D2F8009DD5}" type="parTrans" cxnId="{51B97E31-D9D7-4EAD-BF70-F312075AFF33}">
      <dgm:prSet/>
      <dgm:spPr/>
      <dgm:t>
        <a:bodyPr/>
        <a:lstStyle/>
        <a:p>
          <a:endParaRPr lang="it-IT"/>
        </a:p>
      </dgm:t>
    </dgm:pt>
    <dgm:pt modelId="{5E0A0FA3-06BF-4C81-A52C-7A84F400AAF0}" type="sibTrans" cxnId="{51B97E31-D9D7-4EAD-BF70-F312075AFF33}">
      <dgm:prSet/>
      <dgm:spPr/>
      <dgm:t>
        <a:bodyPr/>
        <a:lstStyle/>
        <a:p>
          <a:endParaRPr lang="it-IT"/>
        </a:p>
      </dgm:t>
    </dgm:pt>
    <dgm:pt modelId="{EE91308D-E990-4890-BCB7-1B1C36F20E69}">
      <dgm:prSet phldrT="[Tes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/>
            <a:t>Giovani in uscita dai sistemi formativi/ disoccupati</a:t>
          </a:r>
        </a:p>
      </dgm:t>
    </dgm:pt>
    <dgm:pt modelId="{6D7A4624-1D7A-44E3-A68C-CD1A993E90AF}" type="parTrans" cxnId="{0BBE577C-5FDC-449F-8311-6A49A74EB7AE}">
      <dgm:prSet/>
      <dgm:spPr/>
      <dgm:t>
        <a:bodyPr/>
        <a:lstStyle/>
        <a:p>
          <a:endParaRPr lang="it-IT"/>
        </a:p>
      </dgm:t>
    </dgm:pt>
    <dgm:pt modelId="{E10A5AFD-85BF-463B-A943-2798B43D4E92}" type="sibTrans" cxnId="{0BBE577C-5FDC-449F-8311-6A49A74EB7AE}">
      <dgm:prSet/>
      <dgm:spPr/>
      <dgm:t>
        <a:bodyPr/>
        <a:lstStyle/>
        <a:p>
          <a:endParaRPr lang="it-IT"/>
        </a:p>
      </dgm:t>
    </dgm:pt>
    <dgm:pt modelId="{EFEE3C17-58CC-443C-B336-29E4D40B5BEA}" type="pres">
      <dgm:prSet presAssocID="{866957CD-81F0-478A-A0E4-EC8B0044B77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1EC1D84-0C87-455F-9725-9B47AFDB85C5}" type="pres">
      <dgm:prSet presAssocID="{EDA6293C-D0C0-487B-83E1-4B6D67DC9B1C}" presName="singleCycle" presStyleCnt="0"/>
      <dgm:spPr/>
    </dgm:pt>
    <dgm:pt modelId="{8055A1D5-696F-4841-8CD7-6EED313C902F}" type="pres">
      <dgm:prSet presAssocID="{EDA6293C-D0C0-487B-83E1-4B6D67DC9B1C}" presName="singleCenter" presStyleLbl="node1" presStyleIdx="0" presStyleCnt="8" custLinFactNeighborX="297" custLinFactNeighborY="-1942">
        <dgm:presLayoutVars>
          <dgm:chMax val="7"/>
          <dgm:chPref val="7"/>
        </dgm:presLayoutVars>
      </dgm:prSet>
      <dgm:spPr/>
    </dgm:pt>
    <dgm:pt modelId="{C0C8BFDF-35CA-4D5D-AC04-8AA32666210F}" type="pres">
      <dgm:prSet presAssocID="{1BE6A347-EEAB-4376-9702-976EFBC1D27E}" presName="Name56" presStyleLbl="parChTrans1D2" presStyleIdx="0" presStyleCnt="7"/>
      <dgm:spPr/>
    </dgm:pt>
    <dgm:pt modelId="{74403EFE-2ADE-4187-87DE-1030662B6CFD}" type="pres">
      <dgm:prSet presAssocID="{C380426D-EBA1-4365-9530-89AF3374C798}" presName="text0" presStyleLbl="node1" presStyleIdx="1" presStyleCnt="8" custScaleX="151862">
        <dgm:presLayoutVars>
          <dgm:bulletEnabled val="1"/>
        </dgm:presLayoutVars>
      </dgm:prSet>
      <dgm:spPr/>
    </dgm:pt>
    <dgm:pt modelId="{676120D3-D2E0-4249-B246-7EEC968A5B8D}" type="pres">
      <dgm:prSet presAssocID="{05A902F1-2ACF-45F0-A020-82AC09CC2671}" presName="Name56" presStyleLbl="parChTrans1D2" presStyleIdx="1" presStyleCnt="7"/>
      <dgm:spPr/>
    </dgm:pt>
    <dgm:pt modelId="{3D847452-3398-43DD-866D-2340F8AE73AD}" type="pres">
      <dgm:prSet presAssocID="{78EAFC06-56B7-48D1-A102-D6AE6F8EC501}" presName="text0" presStyleLbl="node1" presStyleIdx="2" presStyleCnt="8" custScaleX="150511" custScaleY="117889">
        <dgm:presLayoutVars>
          <dgm:bulletEnabled val="1"/>
        </dgm:presLayoutVars>
      </dgm:prSet>
      <dgm:spPr/>
    </dgm:pt>
    <dgm:pt modelId="{2A3DFDDC-A3B8-42A4-A76C-AB6C0CEBD335}" type="pres">
      <dgm:prSet presAssocID="{BCFEE82B-A17B-4161-80E9-3DE4D581A3EF}" presName="Name56" presStyleLbl="parChTrans1D2" presStyleIdx="2" presStyleCnt="7"/>
      <dgm:spPr/>
    </dgm:pt>
    <dgm:pt modelId="{A1BAEFF3-01D6-431A-9FE5-5C28EE802D9E}" type="pres">
      <dgm:prSet presAssocID="{7E892D75-7691-4636-80C6-F463FE9BB844}" presName="text0" presStyleLbl="node1" presStyleIdx="3" presStyleCnt="8">
        <dgm:presLayoutVars>
          <dgm:bulletEnabled val="1"/>
        </dgm:presLayoutVars>
      </dgm:prSet>
      <dgm:spPr/>
    </dgm:pt>
    <dgm:pt modelId="{47821EC8-B7BC-4025-8109-FD358AD59965}" type="pres">
      <dgm:prSet presAssocID="{22C26E3C-BCEF-43AF-8B76-6114EEA9C02E}" presName="Name56" presStyleLbl="parChTrans1D2" presStyleIdx="3" presStyleCnt="7"/>
      <dgm:spPr/>
    </dgm:pt>
    <dgm:pt modelId="{CA16FE43-1ECA-4D9B-AB19-A781C4A7F906}" type="pres">
      <dgm:prSet presAssocID="{7047699A-25D5-4B8C-BF0C-8A5BEA4D6F6A}" presName="text0" presStyleLbl="node1" presStyleIdx="4" presStyleCnt="8">
        <dgm:presLayoutVars>
          <dgm:bulletEnabled val="1"/>
        </dgm:presLayoutVars>
      </dgm:prSet>
      <dgm:spPr/>
    </dgm:pt>
    <dgm:pt modelId="{6B8198F1-15E3-4D7B-A7C2-E34CC679E409}" type="pres">
      <dgm:prSet presAssocID="{962BC4EA-5CC4-42EB-A1D3-DFA1BB863CB9}" presName="Name56" presStyleLbl="parChTrans1D2" presStyleIdx="4" presStyleCnt="7"/>
      <dgm:spPr/>
    </dgm:pt>
    <dgm:pt modelId="{7EACD6BE-D585-474E-A0AF-50EE1E2752E6}" type="pres">
      <dgm:prSet presAssocID="{99DC04A8-8715-4523-ABAE-7E68612CB907}" presName="text0" presStyleLbl="node1" presStyleIdx="5" presStyleCnt="8" custScaleX="150533" custScaleY="122241">
        <dgm:presLayoutVars>
          <dgm:bulletEnabled val="1"/>
        </dgm:presLayoutVars>
      </dgm:prSet>
      <dgm:spPr/>
    </dgm:pt>
    <dgm:pt modelId="{58BA23C3-005F-40E4-897D-FAD83AD4077C}" type="pres">
      <dgm:prSet presAssocID="{837944CB-55DC-46E1-A05C-D8D2F8009DD5}" presName="Name56" presStyleLbl="parChTrans1D2" presStyleIdx="5" presStyleCnt="7"/>
      <dgm:spPr/>
    </dgm:pt>
    <dgm:pt modelId="{56C4CDBE-7601-41E0-9601-82753913E4E1}" type="pres">
      <dgm:prSet presAssocID="{46B053B4-D816-43ED-822C-1D19C40D5FBC}" presName="text0" presStyleLbl="node1" presStyleIdx="6" presStyleCnt="8" custScaleX="165185" custScaleY="90302">
        <dgm:presLayoutVars>
          <dgm:bulletEnabled val="1"/>
        </dgm:presLayoutVars>
      </dgm:prSet>
      <dgm:spPr/>
    </dgm:pt>
    <dgm:pt modelId="{5D28D883-B985-42F1-8BBE-8C6C6C356AE6}" type="pres">
      <dgm:prSet presAssocID="{6D7A4624-1D7A-44E3-A68C-CD1A993E90AF}" presName="Name56" presStyleLbl="parChTrans1D2" presStyleIdx="6" presStyleCnt="7"/>
      <dgm:spPr/>
    </dgm:pt>
    <dgm:pt modelId="{B776A089-5F3B-44BF-92E3-80033D6B15B2}" type="pres">
      <dgm:prSet presAssocID="{EE91308D-E990-4890-BCB7-1B1C36F20E69}" presName="text0" presStyleLbl="node1" presStyleIdx="7" presStyleCnt="8" custScaleX="164583" custScaleY="111380">
        <dgm:presLayoutVars>
          <dgm:bulletEnabled val="1"/>
        </dgm:presLayoutVars>
      </dgm:prSet>
      <dgm:spPr/>
    </dgm:pt>
  </dgm:ptLst>
  <dgm:cxnLst>
    <dgm:cxn modelId="{3C8FC61B-72C2-4D01-BC27-BE6800504895}" type="presOf" srcId="{7047699A-25D5-4B8C-BF0C-8A5BEA4D6F6A}" destId="{CA16FE43-1ECA-4D9B-AB19-A781C4A7F906}" srcOrd="0" destOrd="0" presId="urn:microsoft.com/office/officeart/2008/layout/RadialCluster"/>
    <dgm:cxn modelId="{A0D80A25-60F5-4F2F-BC21-0ACFF0B8E2E1}" srcId="{866957CD-81F0-478A-A0E4-EC8B0044B777}" destId="{EDA6293C-D0C0-487B-83E1-4B6D67DC9B1C}" srcOrd="0" destOrd="0" parTransId="{BB4EFB9E-9349-457E-854C-51EC5ECD643C}" sibTransId="{9EDFB267-6F6C-4481-B880-AD666825C905}"/>
    <dgm:cxn modelId="{92910E2F-FF36-42F3-8938-C638469EA7E4}" type="presOf" srcId="{46B053B4-D816-43ED-822C-1D19C40D5FBC}" destId="{56C4CDBE-7601-41E0-9601-82753913E4E1}" srcOrd="0" destOrd="0" presId="urn:microsoft.com/office/officeart/2008/layout/RadialCluster"/>
    <dgm:cxn modelId="{51B97E31-D9D7-4EAD-BF70-F312075AFF33}" srcId="{EDA6293C-D0C0-487B-83E1-4B6D67DC9B1C}" destId="{46B053B4-D816-43ED-822C-1D19C40D5FBC}" srcOrd="5" destOrd="0" parTransId="{837944CB-55DC-46E1-A05C-D8D2F8009DD5}" sibTransId="{5E0A0FA3-06BF-4C81-A52C-7A84F400AAF0}"/>
    <dgm:cxn modelId="{4635765B-BC48-466B-A732-587273B822FA}" type="presOf" srcId="{866957CD-81F0-478A-A0E4-EC8B0044B777}" destId="{EFEE3C17-58CC-443C-B336-29E4D40B5BEA}" srcOrd="0" destOrd="0" presId="urn:microsoft.com/office/officeart/2008/layout/RadialCluster"/>
    <dgm:cxn modelId="{5920945C-258A-424D-9F06-A0DDD11B08FF}" srcId="{EDA6293C-D0C0-487B-83E1-4B6D67DC9B1C}" destId="{7E892D75-7691-4636-80C6-F463FE9BB844}" srcOrd="2" destOrd="0" parTransId="{BCFEE82B-A17B-4161-80E9-3DE4D581A3EF}" sibTransId="{AAD50479-9108-4ACE-8E30-37D06E6439AD}"/>
    <dgm:cxn modelId="{475D6860-EE89-4B0D-91A0-325361F71265}" type="presOf" srcId="{EE91308D-E990-4890-BCB7-1B1C36F20E69}" destId="{B776A089-5F3B-44BF-92E3-80033D6B15B2}" srcOrd="0" destOrd="0" presId="urn:microsoft.com/office/officeart/2008/layout/RadialCluster"/>
    <dgm:cxn modelId="{86614763-F097-4DD0-8C53-EECE7A5EFF86}" srcId="{EDA6293C-D0C0-487B-83E1-4B6D67DC9B1C}" destId="{7047699A-25D5-4B8C-BF0C-8A5BEA4D6F6A}" srcOrd="3" destOrd="0" parTransId="{22C26E3C-BCEF-43AF-8B76-6114EEA9C02E}" sibTransId="{9DEBD672-6473-4197-8A14-600BB541BEB1}"/>
    <dgm:cxn modelId="{A1EA9C44-5DC2-42D7-B481-799C9E300C5B}" type="presOf" srcId="{BCFEE82B-A17B-4161-80E9-3DE4D581A3EF}" destId="{2A3DFDDC-A3B8-42A4-A76C-AB6C0CEBD335}" srcOrd="0" destOrd="0" presId="urn:microsoft.com/office/officeart/2008/layout/RadialCluster"/>
    <dgm:cxn modelId="{4419744A-CBA1-4D30-80FC-C69DC6C02454}" srcId="{EDA6293C-D0C0-487B-83E1-4B6D67DC9B1C}" destId="{C380426D-EBA1-4365-9530-89AF3374C798}" srcOrd="0" destOrd="0" parTransId="{1BE6A347-EEAB-4376-9702-976EFBC1D27E}" sibTransId="{BA347CCE-3FF0-4A97-8F86-35011CB7D6C0}"/>
    <dgm:cxn modelId="{B6B85973-F878-4D3D-95F0-0C103F6A5E41}" type="presOf" srcId="{1BE6A347-EEAB-4376-9702-976EFBC1D27E}" destId="{C0C8BFDF-35CA-4D5D-AC04-8AA32666210F}" srcOrd="0" destOrd="0" presId="urn:microsoft.com/office/officeart/2008/layout/RadialCluster"/>
    <dgm:cxn modelId="{DD103374-97E9-44F5-90DB-19D024E50E75}" srcId="{EDA6293C-D0C0-487B-83E1-4B6D67DC9B1C}" destId="{99DC04A8-8715-4523-ABAE-7E68612CB907}" srcOrd="4" destOrd="0" parTransId="{962BC4EA-5CC4-42EB-A1D3-DFA1BB863CB9}" sibTransId="{3B410C5F-91E4-47DB-888C-333BBD2DD60F}"/>
    <dgm:cxn modelId="{C0EE2C76-6AE4-4DD2-B15F-9A83923D1D6B}" type="presOf" srcId="{05A902F1-2ACF-45F0-A020-82AC09CC2671}" destId="{676120D3-D2E0-4249-B246-7EEC968A5B8D}" srcOrd="0" destOrd="0" presId="urn:microsoft.com/office/officeart/2008/layout/RadialCluster"/>
    <dgm:cxn modelId="{0BBE577C-5FDC-449F-8311-6A49A74EB7AE}" srcId="{EDA6293C-D0C0-487B-83E1-4B6D67DC9B1C}" destId="{EE91308D-E990-4890-BCB7-1B1C36F20E69}" srcOrd="6" destOrd="0" parTransId="{6D7A4624-1D7A-44E3-A68C-CD1A993E90AF}" sibTransId="{E10A5AFD-85BF-463B-A943-2798B43D4E92}"/>
    <dgm:cxn modelId="{488BA389-B8A8-40FB-A651-B239CBDF3553}" type="presOf" srcId="{6D7A4624-1D7A-44E3-A68C-CD1A993E90AF}" destId="{5D28D883-B985-42F1-8BBE-8C6C6C356AE6}" srcOrd="0" destOrd="0" presId="urn:microsoft.com/office/officeart/2008/layout/RadialCluster"/>
    <dgm:cxn modelId="{A4A4278A-4BF3-4904-8D6A-F452D80C0009}" srcId="{EDA6293C-D0C0-487B-83E1-4B6D67DC9B1C}" destId="{8969083C-8327-4DB0-BAD4-F73FB73545D4}" srcOrd="7" destOrd="0" parTransId="{20704BCF-F207-46AC-A820-69F71F92C2A8}" sibTransId="{B9FB2ED6-E71A-4391-B336-A0F6989563FE}"/>
    <dgm:cxn modelId="{2A076790-E421-493A-900B-8582029132FC}" type="presOf" srcId="{22C26E3C-BCEF-43AF-8B76-6114EEA9C02E}" destId="{47821EC8-B7BC-4025-8109-FD358AD59965}" srcOrd="0" destOrd="0" presId="urn:microsoft.com/office/officeart/2008/layout/RadialCluster"/>
    <dgm:cxn modelId="{3E9EF195-CF03-4FD6-9740-3FE57ED770EF}" type="presOf" srcId="{78EAFC06-56B7-48D1-A102-D6AE6F8EC501}" destId="{3D847452-3398-43DD-866D-2340F8AE73AD}" srcOrd="0" destOrd="0" presId="urn:microsoft.com/office/officeart/2008/layout/RadialCluster"/>
    <dgm:cxn modelId="{C7A9C49F-9213-4F55-8286-97B3FCCF61D5}" type="presOf" srcId="{962BC4EA-5CC4-42EB-A1D3-DFA1BB863CB9}" destId="{6B8198F1-15E3-4D7B-A7C2-E34CC679E409}" srcOrd="0" destOrd="0" presId="urn:microsoft.com/office/officeart/2008/layout/RadialCluster"/>
    <dgm:cxn modelId="{867758A4-184C-47B8-9EB3-5635890DA8F1}" srcId="{EDA6293C-D0C0-487B-83E1-4B6D67DC9B1C}" destId="{78EAFC06-56B7-48D1-A102-D6AE6F8EC501}" srcOrd="1" destOrd="0" parTransId="{05A902F1-2ACF-45F0-A020-82AC09CC2671}" sibTransId="{AA55F4D9-96D7-4AA8-A39C-2DF969BB70CB}"/>
    <dgm:cxn modelId="{F8C981A6-279A-45E2-9EF9-063A791B85B0}" type="presOf" srcId="{837944CB-55DC-46E1-A05C-D8D2F8009DD5}" destId="{58BA23C3-005F-40E4-897D-FAD83AD4077C}" srcOrd="0" destOrd="0" presId="urn:microsoft.com/office/officeart/2008/layout/RadialCluster"/>
    <dgm:cxn modelId="{735195AC-2CB4-43E5-8287-DDC18B872F4B}" type="presOf" srcId="{C380426D-EBA1-4365-9530-89AF3374C798}" destId="{74403EFE-2ADE-4187-87DE-1030662B6CFD}" srcOrd="0" destOrd="0" presId="urn:microsoft.com/office/officeart/2008/layout/RadialCluster"/>
    <dgm:cxn modelId="{0AAD70D3-7D18-48B2-887A-FF57DAB962BD}" type="presOf" srcId="{7E892D75-7691-4636-80C6-F463FE9BB844}" destId="{A1BAEFF3-01D6-431A-9FE5-5C28EE802D9E}" srcOrd="0" destOrd="0" presId="urn:microsoft.com/office/officeart/2008/layout/RadialCluster"/>
    <dgm:cxn modelId="{67C433DC-C5ED-4AAB-B29E-CC270891F520}" type="presOf" srcId="{EDA6293C-D0C0-487B-83E1-4B6D67DC9B1C}" destId="{8055A1D5-696F-4841-8CD7-6EED313C902F}" srcOrd="0" destOrd="0" presId="urn:microsoft.com/office/officeart/2008/layout/RadialCluster"/>
    <dgm:cxn modelId="{A88B3FF0-ADAF-4828-A5D0-EA3582EC9DAC}" type="presOf" srcId="{99DC04A8-8715-4523-ABAE-7E68612CB907}" destId="{7EACD6BE-D585-474E-A0AF-50EE1E2752E6}" srcOrd="0" destOrd="0" presId="urn:microsoft.com/office/officeart/2008/layout/RadialCluster"/>
    <dgm:cxn modelId="{3E26BE1D-700C-41CB-98EA-F98E97AA45E6}" type="presParOf" srcId="{EFEE3C17-58CC-443C-B336-29E4D40B5BEA}" destId="{11EC1D84-0C87-455F-9725-9B47AFDB85C5}" srcOrd="0" destOrd="0" presId="urn:microsoft.com/office/officeart/2008/layout/RadialCluster"/>
    <dgm:cxn modelId="{6525E6D2-9DB7-4BBA-8183-835663BB3166}" type="presParOf" srcId="{11EC1D84-0C87-455F-9725-9B47AFDB85C5}" destId="{8055A1D5-696F-4841-8CD7-6EED313C902F}" srcOrd="0" destOrd="0" presId="urn:microsoft.com/office/officeart/2008/layout/RadialCluster"/>
    <dgm:cxn modelId="{87D570D6-769D-46B6-98B9-644F27F6C61D}" type="presParOf" srcId="{11EC1D84-0C87-455F-9725-9B47AFDB85C5}" destId="{C0C8BFDF-35CA-4D5D-AC04-8AA32666210F}" srcOrd="1" destOrd="0" presId="urn:microsoft.com/office/officeart/2008/layout/RadialCluster"/>
    <dgm:cxn modelId="{BDBFE271-29F5-4237-BED3-5A232B51E0AE}" type="presParOf" srcId="{11EC1D84-0C87-455F-9725-9B47AFDB85C5}" destId="{74403EFE-2ADE-4187-87DE-1030662B6CFD}" srcOrd="2" destOrd="0" presId="urn:microsoft.com/office/officeart/2008/layout/RadialCluster"/>
    <dgm:cxn modelId="{29D7A2EA-B5E3-47A0-9018-6453C3E59423}" type="presParOf" srcId="{11EC1D84-0C87-455F-9725-9B47AFDB85C5}" destId="{676120D3-D2E0-4249-B246-7EEC968A5B8D}" srcOrd="3" destOrd="0" presId="urn:microsoft.com/office/officeart/2008/layout/RadialCluster"/>
    <dgm:cxn modelId="{FB4D2718-8C88-4268-BFF0-541671519CAC}" type="presParOf" srcId="{11EC1D84-0C87-455F-9725-9B47AFDB85C5}" destId="{3D847452-3398-43DD-866D-2340F8AE73AD}" srcOrd="4" destOrd="0" presId="urn:microsoft.com/office/officeart/2008/layout/RadialCluster"/>
    <dgm:cxn modelId="{888CFB16-38D1-4793-A3D6-D8737525D434}" type="presParOf" srcId="{11EC1D84-0C87-455F-9725-9B47AFDB85C5}" destId="{2A3DFDDC-A3B8-42A4-A76C-AB6C0CEBD335}" srcOrd="5" destOrd="0" presId="urn:microsoft.com/office/officeart/2008/layout/RadialCluster"/>
    <dgm:cxn modelId="{CCC88B6E-A5BE-48C2-83D1-0B1D58F21944}" type="presParOf" srcId="{11EC1D84-0C87-455F-9725-9B47AFDB85C5}" destId="{A1BAEFF3-01D6-431A-9FE5-5C28EE802D9E}" srcOrd="6" destOrd="0" presId="urn:microsoft.com/office/officeart/2008/layout/RadialCluster"/>
    <dgm:cxn modelId="{E802046F-BB67-408F-A8AA-F2B8E4536BF1}" type="presParOf" srcId="{11EC1D84-0C87-455F-9725-9B47AFDB85C5}" destId="{47821EC8-B7BC-4025-8109-FD358AD59965}" srcOrd="7" destOrd="0" presId="urn:microsoft.com/office/officeart/2008/layout/RadialCluster"/>
    <dgm:cxn modelId="{18695CAE-7EC6-4978-A3AD-118A2FC0FE78}" type="presParOf" srcId="{11EC1D84-0C87-455F-9725-9B47AFDB85C5}" destId="{CA16FE43-1ECA-4D9B-AB19-A781C4A7F906}" srcOrd="8" destOrd="0" presId="urn:microsoft.com/office/officeart/2008/layout/RadialCluster"/>
    <dgm:cxn modelId="{4543491A-D305-444A-B309-E8A86B64BBDB}" type="presParOf" srcId="{11EC1D84-0C87-455F-9725-9B47AFDB85C5}" destId="{6B8198F1-15E3-4D7B-A7C2-E34CC679E409}" srcOrd="9" destOrd="0" presId="urn:microsoft.com/office/officeart/2008/layout/RadialCluster"/>
    <dgm:cxn modelId="{BE0BA325-3C37-4FAC-9C40-28A30EE22E6D}" type="presParOf" srcId="{11EC1D84-0C87-455F-9725-9B47AFDB85C5}" destId="{7EACD6BE-D585-474E-A0AF-50EE1E2752E6}" srcOrd="10" destOrd="0" presId="urn:microsoft.com/office/officeart/2008/layout/RadialCluster"/>
    <dgm:cxn modelId="{4A6574EF-2B61-43F0-8CB4-24D607A20A6F}" type="presParOf" srcId="{11EC1D84-0C87-455F-9725-9B47AFDB85C5}" destId="{58BA23C3-005F-40E4-897D-FAD83AD4077C}" srcOrd="11" destOrd="0" presId="urn:microsoft.com/office/officeart/2008/layout/RadialCluster"/>
    <dgm:cxn modelId="{63FADC8E-CD68-404F-8BC4-DF831DE76F54}" type="presParOf" srcId="{11EC1D84-0C87-455F-9725-9B47AFDB85C5}" destId="{56C4CDBE-7601-41E0-9601-82753913E4E1}" srcOrd="12" destOrd="0" presId="urn:microsoft.com/office/officeart/2008/layout/RadialCluster"/>
    <dgm:cxn modelId="{4047CC68-3BC3-4A67-88AB-050E79917D0C}" type="presParOf" srcId="{11EC1D84-0C87-455F-9725-9B47AFDB85C5}" destId="{5D28D883-B985-42F1-8BBE-8C6C6C356AE6}" srcOrd="13" destOrd="0" presId="urn:microsoft.com/office/officeart/2008/layout/RadialCluster"/>
    <dgm:cxn modelId="{7AA10A1D-FB7D-4441-B5B6-B4CCE4C60E61}" type="presParOf" srcId="{11EC1D84-0C87-455F-9725-9B47AFDB85C5}" destId="{B776A089-5F3B-44BF-92E3-80033D6B15B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08B22E-3495-49CC-A163-FF83B21EE7A6}" type="doc">
      <dgm:prSet loTypeId="urn:microsoft.com/office/officeart/2005/8/layout/cycle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A637F93-7FE7-43B4-B97F-B263E014A927}">
      <dgm:prSet phldrT="[Testo]" phldr="1"/>
      <dgm:spPr/>
      <dgm:t>
        <a:bodyPr/>
        <a:lstStyle/>
        <a:p>
          <a:endParaRPr lang="it-IT">
            <a:solidFill>
              <a:sysClr val="windowText" lastClr="000000"/>
            </a:solidFill>
          </a:endParaRPr>
        </a:p>
      </dgm:t>
    </dgm:pt>
    <dgm:pt modelId="{65286E27-E381-4FE5-ABFD-68989C48D67C}" type="parTrans" cxnId="{EA6B3CE6-4C71-4499-AA48-FD4FF94CE0D4}">
      <dgm:prSet/>
      <dgm:spPr/>
      <dgm:t>
        <a:bodyPr/>
        <a:lstStyle/>
        <a:p>
          <a:endParaRPr lang="it-IT"/>
        </a:p>
      </dgm:t>
    </dgm:pt>
    <dgm:pt modelId="{759A959D-0619-41CB-BD87-6C2B4A9BD6E4}" type="sibTrans" cxnId="{EA6B3CE6-4C71-4499-AA48-FD4FF94CE0D4}">
      <dgm:prSet/>
      <dgm:spPr/>
      <dgm:t>
        <a:bodyPr/>
        <a:lstStyle/>
        <a:p>
          <a:endParaRPr lang="it-IT"/>
        </a:p>
      </dgm:t>
    </dgm:pt>
    <dgm:pt modelId="{64C94FB2-EBDB-4DED-996B-9ED5DFAFA1D3}">
      <dgm:prSet phldrT="[Testo]" phldr="1"/>
      <dgm:spPr/>
      <dgm:t>
        <a:bodyPr/>
        <a:lstStyle/>
        <a:p>
          <a:endParaRPr lang="it-IT">
            <a:solidFill>
              <a:sysClr val="windowText" lastClr="000000"/>
            </a:solidFill>
          </a:endParaRPr>
        </a:p>
      </dgm:t>
    </dgm:pt>
    <dgm:pt modelId="{B00AE7E7-E0BC-4BFC-86AD-D4420D9149AE}" type="parTrans" cxnId="{CB128BA0-ADB1-4B61-8264-441CB86C5A79}">
      <dgm:prSet/>
      <dgm:spPr/>
      <dgm:t>
        <a:bodyPr/>
        <a:lstStyle/>
        <a:p>
          <a:endParaRPr lang="it-IT"/>
        </a:p>
      </dgm:t>
    </dgm:pt>
    <dgm:pt modelId="{489CDB5B-1EFD-45AB-9922-9028E903ACE8}" type="sibTrans" cxnId="{CB128BA0-ADB1-4B61-8264-441CB86C5A79}">
      <dgm:prSet/>
      <dgm:spPr/>
      <dgm:t>
        <a:bodyPr/>
        <a:lstStyle/>
        <a:p>
          <a:endParaRPr lang="it-IT"/>
        </a:p>
      </dgm:t>
    </dgm:pt>
    <dgm:pt modelId="{5076A0EB-5220-4804-9B98-4016FFB7AD2E}">
      <dgm:prSet phldrT="[Testo]" phldr="1"/>
      <dgm:spPr/>
      <dgm:t>
        <a:bodyPr/>
        <a:lstStyle/>
        <a:p>
          <a:endParaRPr lang="it-IT">
            <a:solidFill>
              <a:sysClr val="windowText" lastClr="000000"/>
            </a:solidFill>
          </a:endParaRPr>
        </a:p>
      </dgm:t>
    </dgm:pt>
    <dgm:pt modelId="{10111736-7D11-4C1A-B1DD-74F2B4213C19}" type="parTrans" cxnId="{696F9666-66EA-49E8-AA7C-A0F610343D1A}">
      <dgm:prSet/>
      <dgm:spPr/>
      <dgm:t>
        <a:bodyPr/>
        <a:lstStyle/>
        <a:p>
          <a:endParaRPr lang="it-IT"/>
        </a:p>
      </dgm:t>
    </dgm:pt>
    <dgm:pt modelId="{B80F8D1A-E1F8-491C-8FE3-68432CB333E7}" type="sibTrans" cxnId="{696F9666-66EA-49E8-AA7C-A0F610343D1A}">
      <dgm:prSet/>
      <dgm:spPr/>
      <dgm:t>
        <a:bodyPr/>
        <a:lstStyle/>
        <a:p>
          <a:endParaRPr lang="it-IT"/>
        </a:p>
      </dgm:t>
    </dgm:pt>
    <dgm:pt modelId="{FB1504C4-5098-4393-9D96-312490CDEECE}">
      <dgm:prSet phldrT="[Testo]" phldr="1"/>
      <dgm:spPr/>
      <dgm:t>
        <a:bodyPr/>
        <a:lstStyle/>
        <a:p>
          <a:endParaRPr lang="it-IT" dirty="0">
            <a:solidFill>
              <a:sysClr val="windowText" lastClr="000000"/>
            </a:solidFill>
          </a:endParaRPr>
        </a:p>
      </dgm:t>
    </dgm:pt>
    <dgm:pt modelId="{ADC06BEB-316E-4437-8CD0-EECD3A148063}" type="parTrans" cxnId="{1EB319A4-9081-44C4-92DD-FBF4F7599C11}">
      <dgm:prSet/>
      <dgm:spPr/>
      <dgm:t>
        <a:bodyPr/>
        <a:lstStyle/>
        <a:p>
          <a:endParaRPr lang="it-IT"/>
        </a:p>
      </dgm:t>
    </dgm:pt>
    <dgm:pt modelId="{78C917AD-8587-49DA-ACCD-51A07051BF2E}" type="sibTrans" cxnId="{1EB319A4-9081-44C4-92DD-FBF4F7599C11}">
      <dgm:prSet/>
      <dgm:spPr/>
      <dgm:t>
        <a:bodyPr/>
        <a:lstStyle/>
        <a:p>
          <a:endParaRPr lang="it-IT"/>
        </a:p>
      </dgm:t>
    </dgm:pt>
    <dgm:pt modelId="{B51D9E2B-8D37-4B3D-98D8-96C0FD18F12C}">
      <dgm:prSet phldrT="[Testo]"/>
      <dgm:spPr/>
      <dgm:t>
        <a:bodyPr/>
        <a:lstStyle/>
        <a:p>
          <a:endParaRPr lang="it-IT" dirty="0">
            <a:solidFill>
              <a:sysClr val="windowText" lastClr="000000"/>
            </a:solidFill>
          </a:endParaRPr>
        </a:p>
      </dgm:t>
    </dgm:pt>
    <dgm:pt modelId="{A8F7DCC0-5449-4F3D-AED6-03A9A1806A1E}" type="parTrans" cxnId="{9564F09D-BAC0-4D01-B9CB-EBF2E93652DA}">
      <dgm:prSet/>
      <dgm:spPr/>
      <dgm:t>
        <a:bodyPr/>
        <a:lstStyle/>
        <a:p>
          <a:endParaRPr lang="it-IT"/>
        </a:p>
      </dgm:t>
    </dgm:pt>
    <dgm:pt modelId="{6772276C-ACC6-4383-B118-7E95807A4D24}" type="sibTrans" cxnId="{9564F09D-BAC0-4D01-B9CB-EBF2E93652DA}">
      <dgm:prSet/>
      <dgm:spPr/>
      <dgm:t>
        <a:bodyPr/>
        <a:lstStyle/>
        <a:p>
          <a:endParaRPr lang="it-IT"/>
        </a:p>
      </dgm:t>
    </dgm:pt>
    <dgm:pt modelId="{6BA94600-0281-4593-8AD7-18862883D3D4}">
      <dgm:prSet phldrT="[Tes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100" dirty="0">
              <a:solidFill>
                <a:srgbClr val="000000"/>
              </a:solidFill>
            </a:rPr>
            <a:t>CPI = </a:t>
          </a:r>
          <a:r>
            <a:rPr lang="it-IT" sz="1100" dirty="0">
              <a:solidFill>
                <a:srgbClr val="FF3300"/>
              </a:solidFill>
            </a:rPr>
            <a:t>SAP, trattamenti di disoccupazione o assistenziali; CO; servizi e misure di politica attiva offerti</a:t>
          </a:r>
        </a:p>
      </dgm:t>
    </dgm:pt>
    <dgm:pt modelId="{64293F67-2FA8-466E-A341-F9CC836E8EA3}" type="sibTrans" cxnId="{9C496A3B-38A7-4025-806D-CC03F6314D3E}">
      <dgm:prSet/>
      <dgm:spPr/>
      <dgm:t>
        <a:bodyPr/>
        <a:lstStyle/>
        <a:p>
          <a:endParaRPr lang="it-IT"/>
        </a:p>
      </dgm:t>
    </dgm:pt>
    <dgm:pt modelId="{057D16FE-D080-4709-A146-3BF625160B09}" type="parTrans" cxnId="{9C496A3B-38A7-4025-806D-CC03F6314D3E}">
      <dgm:prSet/>
      <dgm:spPr/>
      <dgm:t>
        <a:bodyPr/>
        <a:lstStyle/>
        <a:p>
          <a:endParaRPr lang="it-IT"/>
        </a:p>
      </dgm:t>
    </dgm:pt>
    <dgm:pt modelId="{7162ADFB-993D-44F6-B074-EF9ED4234E12}">
      <dgm:prSet phldrT="[Tes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100" dirty="0">
              <a:solidFill>
                <a:srgbClr val="000000"/>
              </a:solidFill>
            </a:rPr>
            <a:t>Enti formazione regionali e imprese = </a:t>
          </a:r>
          <a:r>
            <a:rPr lang="it-IT" sz="1100" dirty="0">
              <a:solidFill>
                <a:srgbClr val="FF3300"/>
              </a:solidFill>
            </a:rPr>
            <a:t>apprendimenti formali, informali, non formali</a:t>
          </a:r>
        </a:p>
      </dgm:t>
    </dgm:pt>
    <dgm:pt modelId="{4772D2AB-0A90-48B5-9168-2DE7B73514D5}" type="sibTrans" cxnId="{37ABE524-A7DF-4188-BD33-76BC187B0B5A}">
      <dgm:prSet/>
      <dgm:spPr/>
      <dgm:t>
        <a:bodyPr/>
        <a:lstStyle/>
        <a:p>
          <a:endParaRPr lang="it-IT"/>
        </a:p>
      </dgm:t>
    </dgm:pt>
    <dgm:pt modelId="{C55DA333-FC04-4351-A442-332DE3F95A4E}" type="parTrans" cxnId="{37ABE524-A7DF-4188-BD33-76BC187B0B5A}">
      <dgm:prSet/>
      <dgm:spPr/>
      <dgm:t>
        <a:bodyPr/>
        <a:lstStyle/>
        <a:p>
          <a:endParaRPr lang="it-IT"/>
        </a:p>
      </dgm:t>
    </dgm:pt>
    <dgm:pt modelId="{92878827-B01D-4EF7-9BF0-1E8E9C32E784}">
      <dgm:prSet phldrT="[Tes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100" dirty="0">
              <a:solidFill>
                <a:srgbClr val="000000"/>
              </a:solidFill>
            </a:rPr>
            <a:t>Università/ITS </a:t>
          </a:r>
          <a:r>
            <a:rPr lang="it-IT" sz="1100" dirty="0">
              <a:solidFill>
                <a:srgbClr val="FF3300"/>
              </a:solidFill>
            </a:rPr>
            <a:t>= titoli di studio e competenze</a:t>
          </a:r>
        </a:p>
      </dgm:t>
    </dgm:pt>
    <dgm:pt modelId="{D3485600-EF40-4EDD-B341-08C268F60DA6}" type="sibTrans" cxnId="{D0E5C3ED-7E5A-44FC-BF29-AA812114E326}">
      <dgm:prSet/>
      <dgm:spPr/>
      <dgm:t>
        <a:bodyPr/>
        <a:lstStyle/>
        <a:p>
          <a:endParaRPr lang="it-IT"/>
        </a:p>
      </dgm:t>
    </dgm:pt>
    <dgm:pt modelId="{77890569-9432-4997-B1AF-429611A4C70F}" type="parTrans" cxnId="{D0E5C3ED-7E5A-44FC-BF29-AA812114E326}">
      <dgm:prSet/>
      <dgm:spPr/>
      <dgm:t>
        <a:bodyPr/>
        <a:lstStyle/>
        <a:p>
          <a:endParaRPr lang="it-IT"/>
        </a:p>
      </dgm:t>
    </dgm:pt>
    <dgm:pt modelId="{C1D4ACB1-46A6-4A5F-AC57-71AA4B8D61B0}">
      <dgm:prSet phldrT="[Tes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100" dirty="0">
              <a:solidFill>
                <a:srgbClr val="000000"/>
              </a:solidFill>
            </a:rPr>
            <a:t>Giovani in uscita/disoccupati = </a:t>
          </a:r>
          <a:r>
            <a:rPr lang="it-IT" sz="1100" dirty="0">
              <a:solidFill>
                <a:srgbClr val="FF3300"/>
              </a:solidFill>
            </a:rPr>
            <a:t>dati a completamento del cv</a:t>
          </a:r>
        </a:p>
      </dgm:t>
    </dgm:pt>
    <dgm:pt modelId="{63AE1D35-CDF2-40A5-9474-BF0FBDA5DCAC}" type="parTrans" cxnId="{BEC2E29D-40D1-4141-902B-221AB5D716E8}">
      <dgm:prSet/>
      <dgm:spPr/>
      <dgm:t>
        <a:bodyPr/>
        <a:lstStyle/>
        <a:p>
          <a:endParaRPr lang="it-IT"/>
        </a:p>
      </dgm:t>
    </dgm:pt>
    <dgm:pt modelId="{AB77C3E6-17E2-46C2-AAD9-1A0A59AB3D64}" type="sibTrans" cxnId="{BEC2E29D-40D1-4141-902B-221AB5D716E8}">
      <dgm:prSet/>
      <dgm:spPr/>
      <dgm:t>
        <a:bodyPr/>
        <a:lstStyle/>
        <a:p>
          <a:endParaRPr lang="it-IT"/>
        </a:p>
      </dgm:t>
    </dgm:pt>
    <dgm:pt modelId="{D9FA8152-FBB9-4AD6-BB2E-956694A402DE}" type="pres">
      <dgm:prSet presAssocID="{8408B22E-3495-49CC-A163-FF83B21EE7A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F53D829-137C-4937-9A5B-EB4155CB0D3A}" type="pres">
      <dgm:prSet presAssocID="{8408B22E-3495-49CC-A163-FF83B21EE7A6}" presName="children" presStyleCnt="0"/>
      <dgm:spPr/>
    </dgm:pt>
    <dgm:pt modelId="{AF01152B-84B4-40E2-9ED3-66C373846EC1}" type="pres">
      <dgm:prSet presAssocID="{8408B22E-3495-49CC-A163-FF83B21EE7A6}" presName="childPlaceholder" presStyleCnt="0"/>
      <dgm:spPr/>
    </dgm:pt>
    <dgm:pt modelId="{FA301E0F-5CF8-4F23-A834-AFF1A47FA2E7}" type="pres">
      <dgm:prSet presAssocID="{8408B22E-3495-49CC-A163-FF83B21EE7A6}" presName="circle" presStyleCnt="0"/>
      <dgm:spPr/>
    </dgm:pt>
    <dgm:pt modelId="{5A9184C9-FDB8-4831-9626-EC0CBAC308E1}" type="pres">
      <dgm:prSet presAssocID="{8408B22E-3495-49CC-A163-FF83B21EE7A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9327B00-9DDA-4187-8408-FCF97F97F153}" type="pres">
      <dgm:prSet presAssocID="{8408B22E-3495-49CC-A163-FF83B21EE7A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4999085-9D3B-448A-8781-7BCDD876B472}" type="pres">
      <dgm:prSet presAssocID="{8408B22E-3495-49CC-A163-FF83B21EE7A6}" presName="quadrant3" presStyleLbl="node1" presStyleIdx="2" presStyleCnt="4" custScaleX="103233" custScaleY="95535">
        <dgm:presLayoutVars>
          <dgm:chMax val="1"/>
          <dgm:bulletEnabled val="1"/>
        </dgm:presLayoutVars>
      </dgm:prSet>
      <dgm:spPr/>
    </dgm:pt>
    <dgm:pt modelId="{DC1F6CA2-29B5-43A7-A530-D3D5E27D1B97}" type="pres">
      <dgm:prSet presAssocID="{8408B22E-3495-49CC-A163-FF83B21EE7A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89A7625-B6AF-4195-AA80-463D9FA437F4}" type="pres">
      <dgm:prSet presAssocID="{8408B22E-3495-49CC-A163-FF83B21EE7A6}" presName="quadrantPlaceholder" presStyleCnt="0"/>
      <dgm:spPr/>
    </dgm:pt>
    <dgm:pt modelId="{770F5C92-5BAD-4FA0-87ED-8579EE1858A0}" type="pres">
      <dgm:prSet presAssocID="{8408B22E-3495-49CC-A163-FF83B21EE7A6}" presName="center1" presStyleLbl="fgShp" presStyleIdx="0" presStyleCnt="2"/>
      <dgm:spPr/>
    </dgm:pt>
    <dgm:pt modelId="{84B766F2-B326-4F8C-A13A-C289510B5BA5}" type="pres">
      <dgm:prSet presAssocID="{8408B22E-3495-49CC-A163-FF83B21EE7A6}" presName="center2" presStyleLbl="fgShp" presStyleIdx="1" presStyleCnt="2"/>
      <dgm:spPr/>
    </dgm:pt>
  </dgm:ptLst>
  <dgm:cxnLst>
    <dgm:cxn modelId="{37ABE524-A7DF-4188-BD33-76BC187B0B5A}" srcId="{8408B22E-3495-49CC-A163-FF83B21EE7A6}" destId="{7162ADFB-993D-44F6-B074-EF9ED4234E12}" srcOrd="1" destOrd="0" parTransId="{C55DA333-FC04-4351-A442-332DE3F95A4E}" sibTransId="{4772D2AB-0A90-48B5-9168-2DE7B73514D5}"/>
    <dgm:cxn modelId="{9C496A3B-38A7-4025-806D-CC03F6314D3E}" srcId="{8408B22E-3495-49CC-A163-FF83B21EE7A6}" destId="{6BA94600-0281-4593-8AD7-18862883D3D4}" srcOrd="2" destOrd="0" parTransId="{057D16FE-D080-4709-A146-3BF625160B09}" sibTransId="{64293F67-2FA8-466E-A341-F9CC836E8EA3}"/>
    <dgm:cxn modelId="{696F9666-66EA-49E8-AA7C-A0F610343D1A}" srcId="{8408B22E-3495-49CC-A163-FF83B21EE7A6}" destId="{5076A0EB-5220-4804-9B98-4016FFB7AD2E}" srcOrd="6" destOrd="0" parTransId="{10111736-7D11-4C1A-B1DD-74F2B4213C19}" sibTransId="{B80F8D1A-E1F8-491C-8FE3-68432CB333E7}"/>
    <dgm:cxn modelId="{C9A45285-0E32-4C8C-B911-E64A31DA6FAF}" type="presOf" srcId="{C1D4ACB1-46A6-4A5F-AC57-71AA4B8D61B0}" destId="{DC1F6CA2-29B5-43A7-A530-D3D5E27D1B97}" srcOrd="0" destOrd="0" presId="urn:microsoft.com/office/officeart/2005/8/layout/cycle4"/>
    <dgm:cxn modelId="{2A55F397-5CE8-4BD2-BAE8-E90E7A2FEB0A}" type="presOf" srcId="{7162ADFB-993D-44F6-B074-EF9ED4234E12}" destId="{49327B00-9DDA-4187-8408-FCF97F97F153}" srcOrd="0" destOrd="0" presId="urn:microsoft.com/office/officeart/2005/8/layout/cycle4"/>
    <dgm:cxn modelId="{BEC2E29D-40D1-4141-902B-221AB5D716E8}" srcId="{8408B22E-3495-49CC-A163-FF83B21EE7A6}" destId="{C1D4ACB1-46A6-4A5F-AC57-71AA4B8D61B0}" srcOrd="3" destOrd="0" parTransId="{63AE1D35-CDF2-40A5-9474-BF0FBDA5DCAC}" sibTransId="{AB77C3E6-17E2-46C2-AAD9-1A0A59AB3D64}"/>
    <dgm:cxn modelId="{9564F09D-BAC0-4D01-B9CB-EBF2E93652DA}" srcId="{8408B22E-3495-49CC-A163-FF83B21EE7A6}" destId="{B51D9E2B-8D37-4B3D-98D8-96C0FD18F12C}" srcOrd="4" destOrd="0" parTransId="{A8F7DCC0-5449-4F3D-AED6-03A9A1806A1E}" sibTransId="{6772276C-ACC6-4383-B118-7E95807A4D24}"/>
    <dgm:cxn modelId="{CB128BA0-ADB1-4B61-8264-441CB86C5A79}" srcId="{BA637F93-7FE7-43B4-B97F-B263E014A927}" destId="{64C94FB2-EBDB-4DED-996B-9ED5DFAFA1D3}" srcOrd="0" destOrd="0" parTransId="{B00AE7E7-E0BC-4BFC-86AD-D4420D9149AE}" sibTransId="{489CDB5B-1EFD-45AB-9922-9028E903ACE8}"/>
    <dgm:cxn modelId="{1EB319A4-9081-44C4-92DD-FBF4F7599C11}" srcId="{5076A0EB-5220-4804-9B98-4016FFB7AD2E}" destId="{FB1504C4-5098-4393-9D96-312490CDEECE}" srcOrd="0" destOrd="0" parTransId="{ADC06BEB-316E-4437-8CD0-EECD3A148063}" sibTransId="{78C917AD-8587-49DA-ACCD-51A07051BF2E}"/>
    <dgm:cxn modelId="{941287AE-3623-4C0B-9185-D8B771184D23}" type="presOf" srcId="{6BA94600-0281-4593-8AD7-18862883D3D4}" destId="{54999085-9D3B-448A-8781-7BCDD876B472}" srcOrd="0" destOrd="0" presId="urn:microsoft.com/office/officeart/2005/8/layout/cycle4"/>
    <dgm:cxn modelId="{DE1816D6-9E1A-44DB-9EB0-8BD1C50B26C1}" type="presOf" srcId="{92878827-B01D-4EF7-9BF0-1E8E9C32E784}" destId="{5A9184C9-FDB8-4831-9626-EC0CBAC308E1}" srcOrd="0" destOrd="0" presId="urn:microsoft.com/office/officeart/2005/8/layout/cycle4"/>
    <dgm:cxn modelId="{EA6B3CE6-4C71-4499-AA48-FD4FF94CE0D4}" srcId="{8408B22E-3495-49CC-A163-FF83B21EE7A6}" destId="{BA637F93-7FE7-43B4-B97F-B263E014A927}" srcOrd="5" destOrd="0" parTransId="{65286E27-E381-4FE5-ABFD-68989C48D67C}" sibTransId="{759A959D-0619-41CB-BD87-6C2B4A9BD6E4}"/>
    <dgm:cxn modelId="{D0E5C3ED-7E5A-44FC-BF29-AA812114E326}" srcId="{8408B22E-3495-49CC-A163-FF83B21EE7A6}" destId="{92878827-B01D-4EF7-9BF0-1E8E9C32E784}" srcOrd="0" destOrd="0" parTransId="{77890569-9432-4997-B1AF-429611A4C70F}" sibTransId="{D3485600-EF40-4EDD-B341-08C268F60DA6}"/>
    <dgm:cxn modelId="{A594BCF4-D2E5-45D1-9D09-F757369D6DDF}" type="presOf" srcId="{8408B22E-3495-49CC-A163-FF83B21EE7A6}" destId="{D9FA8152-FBB9-4AD6-BB2E-956694A402DE}" srcOrd="0" destOrd="0" presId="urn:microsoft.com/office/officeart/2005/8/layout/cycle4"/>
    <dgm:cxn modelId="{C9969730-BBFE-4F0A-BBA8-F00A142E11F5}" type="presParOf" srcId="{D9FA8152-FBB9-4AD6-BB2E-956694A402DE}" destId="{7F53D829-137C-4937-9A5B-EB4155CB0D3A}" srcOrd="0" destOrd="0" presId="urn:microsoft.com/office/officeart/2005/8/layout/cycle4"/>
    <dgm:cxn modelId="{C67AAE62-C2A3-446E-BA93-E6FAAC59CAE5}" type="presParOf" srcId="{7F53D829-137C-4937-9A5B-EB4155CB0D3A}" destId="{AF01152B-84B4-40E2-9ED3-66C373846EC1}" srcOrd="0" destOrd="0" presId="urn:microsoft.com/office/officeart/2005/8/layout/cycle4"/>
    <dgm:cxn modelId="{16A3B0A9-7193-4BE6-BDA1-ABD5CB7304FA}" type="presParOf" srcId="{D9FA8152-FBB9-4AD6-BB2E-956694A402DE}" destId="{FA301E0F-5CF8-4F23-A834-AFF1A47FA2E7}" srcOrd="1" destOrd="0" presId="urn:microsoft.com/office/officeart/2005/8/layout/cycle4"/>
    <dgm:cxn modelId="{F91BDF26-C23F-42FC-BB9D-26FAA8199CE5}" type="presParOf" srcId="{FA301E0F-5CF8-4F23-A834-AFF1A47FA2E7}" destId="{5A9184C9-FDB8-4831-9626-EC0CBAC308E1}" srcOrd="0" destOrd="0" presId="urn:microsoft.com/office/officeart/2005/8/layout/cycle4"/>
    <dgm:cxn modelId="{0C9D795F-FCDD-439B-B4AF-7EAF8075054F}" type="presParOf" srcId="{FA301E0F-5CF8-4F23-A834-AFF1A47FA2E7}" destId="{49327B00-9DDA-4187-8408-FCF97F97F153}" srcOrd="1" destOrd="0" presId="urn:microsoft.com/office/officeart/2005/8/layout/cycle4"/>
    <dgm:cxn modelId="{CC494E7B-53AD-4FFD-BAEC-3BE8EA06E949}" type="presParOf" srcId="{FA301E0F-5CF8-4F23-A834-AFF1A47FA2E7}" destId="{54999085-9D3B-448A-8781-7BCDD876B472}" srcOrd="2" destOrd="0" presId="urn:microsoft.com/office/officeart/2005/8/layout/cycle4"/>
    <dgm:cxn modelId="{A8152A2B-D7FB-4714-B3C7-B1803B011321}" type="presParOf" srcId="{FA301E0F-5CF8-4F23-A834-AFF1A47FA2E7}" destId="{DC1F6CA2-29B5-43A7-A530-D3D5E27D1B97}" srcOrd="3" destOrd="0" presId="urn:microsoft.com/office/officeart/2005/8/layout/cycle4"/>
    <dgm:cxn modelId="{3E8EB7C9-D17C-4367-B78B-0F7F53B483A5}" type="presParOf" srcId="{FA301E0F-5CF8-4F23-A834-AFF1A47FA2E7}" destId="{589A7625-B6AF-4195-AA80-463D9FA437F4}" srcOrd="4" destOrd="0" presId="urn:microsoft.com/office/officeart/2005/8/layout/cycle4"/>
    <dgm:cxn modelId="{A8062A22-1866-474B-8B1D-9438B72F4216}" type="presParOf" srcId="{D9FA8152-FBB9-4AD6-BB2E-956694A402DE}" destId="{770F5C92-5BAD-4FA0-87ED-8579EE1858A0}" srcOrd="2" destOrd="0" presId="urn:microsoft.com/office/officeart/2005/8/layout/cycle4"/>
    <dgm:cxn modelId="{3A723EDA-FFC6-4547-A036-113171E78C7A}" type="presParOf" srcId="{D9FA8152-FBB9-4AD6-BB2E-956694A402DE}" destId="{84B766F2-B326-4F8C-A13A-C289510B5BA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411A-7785-8D46-A86D-35472D030AB3}">
      <dsp:nvSpPr>
        <dsp:cNvPr id="0" name=""/>
        <dsp:cNvSpPr/>
      </dsp:nvSpPr>
      <dsp:spPr>
        <a:xfrm>
          <a:off x="936102" y="1368161"/>
          <a:ext cx="1626882" cy="151984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Incontro mirato domanda/offerta e Politiche attive nel distretto territoriale</a:t>
          </a:r>
        </a:p>
      </dsp:txBody>
      <dsp:txXfrm>
        <a:off x="1174353" y="1590737"/>
        <a:ext cx="1150380" cy="1074692"/>
      </dsp:txXfrm>
    </dsp:sp>
    <dsp:sp modelId="{7F5D07DB-5CA8-9A4A-9AFB-8D6AAC1CC4C2}">
      <dsp:nvSpPr>
        <dsp:cNvPr id="0" name=""/>
        <dsp:cNvSpPr/>
      </dsp:nvSpPr>
      <dsp:spPr>
        <a:xfrm rot="14292603">
          <a:off x="661599" y="1032581"/>
          <a:ext cx="1063388" cy="284967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4AACD-6DCE-844E-871B-71A0D2F48EA2}">
      <dsp:nvSpPr>
        <dsp:cNvPr id="0" name=""/>
        <dsp:cNvSpPr/>
      </dsp:nvSpPr>
      <dsp:spPr>
        <a:xfrm>
          <a:off x="0" y="2"/>
          <a:ext cx="1498290" cy="1027941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piattaforma di matchmaking (</a:t>
          </a:r>
          <a:r>
            <a:rPr lang="it-IT" sz="15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Frontline</a:t>
          </a:r>
          <a:r>
            <a:rPr lang="it-IT" sz="15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Level)</a:t>
          </a:r>
        </a:p>
      </dsp:txBody>
      <dsp:txXfrm>
        <a:off x="30107" y="30109"/>
        <a:ext cx="1438076" cy="967727"/>
      </dsp:txXfrm>
    </dsp:sp>
    <dsp:sp modelId="{88E2C182-D5E1-E84A-8860-46B99A65AD6E}">
      <dsp:nvSpPr>
        <dsp:cNvPr id="0" name=""/>
        <dsp:cNvSpPr/>
      </dsp:nvSpPr>
      <dsp:spPr>
        <a:xfrm rot="17698264">
          <a:off x="1673278" y="1111505"/>
          <a:ext cx="886359" cy="284967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66519-2C20-1A42-AF91-A5D52882C015}">
      <dsp:nvSpPr>
        <dsp:cNvPr id="0" name=""/>
        <dsp:cNvSpPr/>
      </dsp:nvSpPr>
      <dsp:spPr>
        <a:xfrm>
          <a:off x="1800198" y="6"/>
          <a:ext cx="1339640" cy="1161951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blockchain (Deep Level)</a:t>
          </a:r>
        </a:p>
      </dsp:txBody>
      <dsp:txXfrm>
        <a:off x="1834230" y="34038"/>
        <a:ext cx="1271576" cy="1093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5A1D5-696F-4841-8CD7-6EED313C902F}">
      <dsp:nvSpPr>
        <dsp:cNvPr id="0" name=""/>
        <dsp:cNvSpPr/>
      </dsp:nvSpPr>
      <dsp:spPr>
        <a:xfrm>
          <a:off x="2072041" y="1339889"/>
          <a:ext cx="1171241" cy="117124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Laboratorio BC </a:t>
          </a:r>
          <a:r>
            <a:rPr lang="it-IT" sz="1500" kern="1200" dirty="0" err="1"/>
            <a:t>district</a:t>
          </a:r>
          <a:endParaRPr lang="it-IT" sz="1500" kern="1200" dirty="0"/>
        </a:p>
      </dsp:txBody>
      <dsp:txXfrm>
        <a:off x="2129216" y="1397064"/>
        <a:ext cx="1056891" cy="1056891"/>
      </dsp:txXfrm>
    </dsp:sp>
    <dsp:sp modelId="{C0C8BFDF-35CA-4D5D-AC04-8AA32666210F}">
      <dsp:nvSpPr>
        <dsp:cNvPr id="0" name=""/>
        <dsp:cNvSpPr/>
      </dsp:nvSpPr>
      <dsp:spPr>
        <a:xfrm rot="16178755">
          <a:off x="2372662" y="1060243"/>
          <a:ext cx="559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930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03EFE-2ADE-4187-87DE-1030662B6CFD}">
      <dsp:nvSpPr>
        <dsp:cNvPr id="0" name=""/>
        <dsp:cNvSpPr/>
      </dsp:nvSpPr>
      <dsp:spPr>
        <a:xfrm>
          <a:off x="2052306" y="-4134"/>
          <a:ext cx="1191709" cy="78473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Università/</a:t>
          </a:r>
          <a:r>
            <a:rPr lang="it-IT" sz="1400" kern="1200" dirty="0" err="1"/>
            <a:t>Its</a:t>
          </a:r>
          <a:endParaRPr lang="it-IT" sz="1400" kern="1200" dirty="0"/>
        </a:p>
      </dsp:txBody>
      <dsp:txXfrm>
        <a:off x="2090613" y="34173"/>
        <a:ext cx="1115095" cy="708117"/>
      </dsp:txXfrm>
    </dsp:sp>
    <dsp:sp modelId="{676120D3-D2E0-4249-B246-7EEC968A5B8D}">
      <dsp:nvSpPr>
        <dsp:cNvPr id="0" name=""/>
        <dsp:cNvSpPr/>
      </dsp:nvSpPr>
      <dsp:spPr>
        <a:xfrm rot="19380075">
          <a:off x="3235115" y="1459824"/>
          <a:ext cx="811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1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47452-3398-43DD-866D-2340F8AE73AD}">
      <dsp:nvSpPr>
        <dsp:cNvPr id="0" name=""/>
        <dsp:cNvSpPr/>
      </dsp:nvSpPr>
      <dsp:spPr>
        <a:xfrm>
          <a:off x="3308069" y="527865"/>
          <a:ext cx="1181107" cy="925112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Enti formazione regionali accreditati</a:t>
          </a:r>
        </a:p>
      </dsp:txBody>
      <dsp:txXfrm>
        <a:off x="3353229" y="573025"/>
        <a:ext cx="1090787" cy="834792"/>
      </dsp:txXfrm>
    </dsp:sp>
    <dsp:sp modelId="{2A3DFDDC-A3B8-42A4-A76C-AB6C0CEBD335}">
      <dsp:nvSpPr>
        <dsp:cNvPr id="0" name=""/>
        <dsp:cNvSpPr/>
      </dsp:nvSpPr>
      <dsp:spPr>
        <a:xfrm rot="905696">
          <a:off x="3233064" y="2160583"/>
          <a:ext cx="592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22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AEFF3-01D6-431A-9FE5-5C28EE802D9E}">
      <dsp:nvSpPr>
        <dsp:cNvPr id="0" name=""/>
        <dsp:cNvSpPr/>
      </dsp:nvSpPr>
      <dsp:spPr>
        <a:xfrm>
          <a:off x="3815095" y="1951165"/>
          <a:ext cx="784731" cy="78473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Cpi</a:t>
          </a:r>
          <a:endParaRPr lang="it-IT" sz="1400" kern="1200" dirty="0"/>
        </a:p>
      </dsp:txBody>
      <dsp:txXfrm>
        <a:off x="3853402" y="1989472"/>
        <a:ext cx="708117" cy="708117"/>
      </dsp:txXfrm>
    </dsp:sp>
    <dsp:sp modelId="{47821EC8-B7BC-4025-8109-FD358AD59965}">
      <dsp:nvSpPr>
        <dsp:cNvPr id="0" name=""/>
        <dsp:cNvSpPr/>
      </dsp:nvSpPr>
      <dsp:spPr>
        <a:xfrm rot="3931066">
          <a:off x="2755375" y="2773703"/>
          <a:ext cx="5770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70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6FE43-1ECA-4D9B-AB19-A781C4A7F906}">
      <dsp:nvSpPr>
        <dsp:cNvPr id="0" name=""/>
        <dsp:cNvSpPr/>
      </dsp:nvSpPr>
      <dsp:spPr>
        <a:xfrm>
          <a:off x="2949749" y="3036275"/>
          <a:ext cx="784731" cy="78473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Apl</a:t>
          </a:r>
          <a:endParaRPr lang="it-IT" sz="1400" kern="1200" dirty="0"/>
        </a:p>
      </dsp:txBody>
      <dsp:txXfrm>
        <a:off x="2988056" y="3074582"/>
        <a:ext cx="708117" cy="708117"/>
      </dsp:txXfrm>
    </dsp:sp>
    <dsp:sp modelId="{6B8198F1-15E3-4D7B-A7C2-E34CC679E409}">
      <dsp:nvSpPr>
        <dsp:cNvPr id="0" name=""/>
        <dsp:cNvSpPr/>
      </dsp:nvSpPr>
      <dsp:spPr>
        <a:xfrm rot="6904755">
          <a:off x="2039405" y="2730070"/>
          <a:ext cx="483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4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CD6BE-D585-474E-A0AF-50EE1E2752E6}">
      <dsp:nvSpPr>
        <dsp:cNvPr id="0" name=""/>
        <dsp:cNvSpPr/>
      </dsp:nvSpPr>
      <dsp:spPr>
        <a:xfrm>
          <a:off x="1363567" y="2949009"/>
          <a:ext cx="1181280" cy="95926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Datori di lavoro/loro associazioni</a:t>
          </a:r>
        </a:p>
      </dsp:txBody>
      <dsp:txXfrm>
        <a:off x="1410394" y="2995836"/>
        <a:ext cx="1087626" cy="865609"/>
      </dsp:txXfrm>
    </dsp:sp>
    <dsp:sp modelId="{58BA23C3-005F-40E4-897D-FAD83AD4077C}">
      <dsp:nvSpPr>
        <dsp:cNvPr id="0" name=""/>
        <dsp:cNvSpPr/>
      </dsp:nvSpPr>
      <dsp:spPr>
        <a:xfrm rot="9904782">
          <a:off x="1731145" y="2126192"/>
          <a:ext cx="3467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67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4CDBE-7601-41E0-9601-82753913E4E1}">
      <dsp:nvSpPr>
        <dsp:cNvPr id="0" name=""/>
        <dsp:cNvSpPr/>
      </dsp:nvSpPr>
      <dsp:spPr>
        <a:xfrm>
          <a:off x="440731" y="1989216"/>
          <a:ext cx="1296259" cy="708628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Enti previdenziali</a:t>
          </a:r>
        </a:p>
      </dsp:txBody>
      <dsp:txXfrm>
        <a:off x="475323" y="2023808"/>
        <a:ext cx="1227075" cy="639444"/>
      </dsp:txXfrm>
    </dsp:sp>
    <dsp:sp modelId="{5D28D883-B985-42F1-8BBE-8C6C6C356AE6}">
      <dsp:nvSpPr>
        <dsp:cNvPr id="0" name=""/>
        <dsp:cNvSpPr/>
      </dsp:nvSpPr>
      <dsp:spPr>
        <a:xfrm rot="12994872">
          <a:off x="1976061" y="1459163"/>
          <a:ext cx="1064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4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6A089-5F3B-44BF-92E3-80033D6B15B2}">
      <dsp:nvSpPr>
        <dsp:cNvPr id="0" name=""/>
        <dsp:cNvSpPr/>
      </dsp:nvSpPr>
      <dsp:spPr>
        <a:xfrm>
          <a:off x="751932" y="553404"/>
          <a:ext cx="1291535" cy="87403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Giovani in uscita dai sistemi formativi/ disoccupati</a:t>
          </a:r>
        </a:p>
      </dsp:txBody>
      <dsp:txXfrm>
        <a:off x="794599" y="596071"/>
        <a:ext cx="1206201" cy="788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184C9-FDB8-4831-9626-EC0CBAC308E1}">
      <dsp:nvSpPr>
        <dsp:cNvPr id="0" name=""/>
        <dsp:cNvSpPr/>
      </dsp:nvSpPr>
      <dsp:spPr>
        <a:xfrm>
          <a:off x="1830443" y="246267"/>
          <a:ext cx="1870767" cy="1870767"/>
        </a:xfrm>
        <a:prstGeom prst="pieWedg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rgbClr val="000000"/>
              </a:solidFill>
            </a:rPr>
            <a:t>Università/ITS </a:t>
          </a:r>
          <a:r>
            <a:rPr lang="it-IT" sz="1100" kern="1200" dirty="0">
              <a:solidFill>
                <a:srgbClr val="FF3300"/>
              </a:solidFill>
            </a:rPr>
            <a:t>= titoli di studio e competenze</a:t>
          </a:r>
        </a:p>
      </dsp:txBody>
      <dsp:txXfrm>
        <a:off x="2378378" y="794202"/>
        <a:ext cx="1322832" cy="1322832"/>
      </dsp:txXfrm>
    </dsp:sp>
    <dsp:sp modelId="{49327B00-9DDA-4187-8408-FCF97F97F153}">
      <dsp:nvSpPr>
        <dsp:cNvPr id="0" name=""/>
        <dsp:cNvSpPr/>
      </dsp:nvSpPr>
      <dsp:spPr>
        <a:xfrm rot="5400000">
          <a:off x="3787620" y="246267"/>
          <a:ext cx="1870767" cy="1870767"/>
        </a:xfrm>
        <a:prstGeom prst="pieWedg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rgbClr val="000000"/>
              </a:solidFill>
            </a:rPr>
            <a:t>Enti formazione regionali e imprese = </a:t>
          </a:r>
          <a:r>
            <a:rPr lang="it-IT" sz="1100" kern="1200" dirty="0">
              <a:solidFill>
                <a:srgbClr val="FF3300"/>
              </a:solidFill>
            </a:rPr>
            <a:t>apprendimenti formali, informali, non formali</a:t>
          </a:r>
        </a:p>
      </dsp:txBody>
      <dsp:txXfrm rot="-5400000">
        <a:off x="3787620" y="794202"/>
        <a:ext cx="1322832" cy="1322832"/>
      </dsp:txXfrm>
    </dsp:sp>
    <dsp:sp modelId="{54999085-9D3B-448A-8781-7BCDD876B472}">
      <dsp:nvSpPr>
        <dsp:cNvPr id="0" name=""/>
        <dsp:cNvSpPr/>
      </dsp:nvSpPr>
      <dsp:spPr>
        <a:xfrm rot="10800000">
          <a:off x="3757379" y="2245209"/>
          <a:ext cx="1931249" cy="1787238"/>
        </a:xfrm>
        <a:prstGeom prst="pieWedg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rgbClr val="000000"/>
              </a:solidFill>
            </a:rPr>
            <a:t>CPI = </a:t>
          </a:r>
          <a:r>
            <a:rPr lang="it-IT" sz="1100" kern="1200" dirty="0">
              <a:solidFill>
                <a:srgbClr val="FF3300"/>
              </a:solidFill>
            </a:rPr>
            <a:t>SAP, trattamenti di disoccupazione o assistenziali; CO; servizi e misure di politica attiva offerti</a:t>
          </a:r>
        </a:p>
      </dsp:txBody>
      <dsp:txXfrm rot="10800000">
        <a:off x="3757379" y="2245209"/>
        <a:ext cx="1365599" cy="1263768"/>
      </dsp:txXfrm>
    </dsp:sp>
    <dsp:sp modelId="{DC1F6CA2-29B5-43A7-A530-D3D5E27D1B97}">
      <dsp:nvSpPr>
        <dsp:cNvPr id="0" name=""/>
        <dsp:cNvSpPr/>
      </dsp:nvSpPr>
      <dsp:spPr>
        <a:xfrm rot="16200000">
          <a:off x="1830443" y="2203444"/>
          <a:ext cx="1870767" cy="1870767"/>
        </a:xfrm>
        <a:prstGeom prst="pieWedg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rgbClr val="000000"/>
              </a:solidFill>
            </a:rPr>
            <a:t>Giovani in uscita/disoccupati = </a:t>
          </a:r>
          <a:r>
            <a:rPr lang="it-IT" sz="1100" kern="1200" dirty="0">
              <a:solidFill>
                <a:srgbClr val="FF3300"/>
              </a:solidFill>
            </a:rPr>
            <a:t>dati a completamento del cv</a:t>
          </a:r>
        </a:p>
      </dsp:txBody>
      <dsp:txXfrm rot="5400000">
        <a:off x="2378378" y="2203444"/>
        <a:ext cx="1322832" cy="1322832"/>
      </dsp:txXfrm>
    </dsp:sp>
    <dsp:sp modelId="{770F5C92-5BAD-4FA0-87ED-8579EE1858A0}">
      <dsp:nvSpPr>
        <dsp:cNvPr id="0" name=""/>
        <dsp:cNvSpPr/>
      </dsp:nvSpPr>
      <dsp:spPr>
        <a:xfrm>
          <a:off x="3421460" y="1771396"/>
          <a:ext cx="645911" cy="56166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766F2-B326-4F8C-A13A-C289510B5BA5}">
      <dsp:nvSpPr>
        <dsp:cNvPr id="0" name=""/>
        <dsp:cNvSpPr/>
      </dsp:nvSpPr>
      <dsp:spPr>
        <a:xfrm rot="10800000">
          <a:off x="3421460" y="1987420"/>
          <a:ext cx="645911" cy="56166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t" anchorCtr="0" compatLnSpc="1">
            <a:prstTxWarp prst="textNoShape">
              <a:avLst/>
            </a:prstTxWarp>
          </a:bodyPr>
          <a:lstStyle>
            <a:lvl1pPr algn="l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t" anchorCtr="0" compatLnSpc="1">
            <a:prstTxWarp prst="textNoShape">
              <a:avLst/>
            </a:prstTxWarp>
          </a:bodyPr>
          <a:lstStyle>
            <a:lvl1pPr algn="r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b" anchorCtr="0" compatLnSpc="1">
            <a:prstTxWarp prst="textNoShape">
              <a:avLst/>
            </a:prstTxWarp>
          </a:bodyPr>
          <a:lstStyle>
            <a:lvl1pPr algn="l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BB24410-8D03-9C40-8942-EF6BBDB285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500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t" anchorCtr="0" compatLnSpc="1">
            <a:prstTxWarp prst="textNoShape">
              <a:avLst/>
            </a:prstTxWarp>
          </a:bodyPr>
          <a:lstStyle>
            <a:lvl1pPr algn="l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t" anchorCtr="0" compatLnSpc="1">
            <a:prstTxWarp prst="textNoShape">
              <a:avLst/>
            </a:prstTxWarp>
          </a:bodyPr>
          <a:lstStyle>
            <a:lvl1pPr algn="r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b" anchorCtr="0" compatLnSpc="1">
            <a:prstTxWarp prst="textNoShape">
              <a:avLst/>
            </a:prstTxWarp>
          </a:bodyPr>
          <a:lstStyle>
            <a:lvl1pPr algn="l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61010F8-471F-D84B-95AA-EA2934DD51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312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6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it-IT">
              <a:ea typeface="MS PGothic" charset="-128"/>
            </a:endParaRPr>
          </a:p>
        </p:txBody>
      </p:sp>
      <p:sp>
        <p:nvSpPr>
          <p:cNvPr id="614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94468DDD-1E6C-E54A-B02A-D649A99356D4}" type="slidenum">
              <a:rPr lang="it-IT" altLang="it-IT" sz="1200">
                <a:solidFill>
                  <a:schemeClr val="tx1"/>
                </a:solidFill>
              </a:rPr>
              <a:pPr/>
              <a:t>1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2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5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4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6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8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10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7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11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9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0" y="5800725"/>
            <a:ext cx="9144000" cy="0"/>
          </a:xfrm>
          <a:prstGeom prst="line">
            <a:avLst/>
          </a:prstGeom>
          <a:noFill/>
          <a:ln w="76200" cmpd="tri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5C1293C8-91F3-4767-921F-F928CA87801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8" y="-1588"/>
            <a:ext cx="9142412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5531C64-F28D-43DD-BDBB-926DDD531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56556"/>
            <a:ext cx="1050545" cy="972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B0A1497-9B49-4C29-BF4E-1C03003DB3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8" y="5856556"/>
            <a:ext cx="1228966" cy="9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38C2C0-987E-436E-B8F3-A79D266DCF12}"/>
              </a:ext>
            </a:extLst>
          </p:cNvPr>
          <p:cNvSpPr txBox="1"/>
          <p:nvPr userDrawn="1"/>
        </p:nvSpPr>
        <p:spPr>
          <a:xfrm>
            <a:off x="1691680" y="5927057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BLOCKCHAIN: INNOVAZIONE E APPLICAZIONI SOCIALI</a:t>
            </a:r>
          </a:p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APPROFONDIMENTI, SCENARI E SOLUZIONI</a:t>
            </a:r>
          </a:p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Roma, 25 febbraio 2019</a:t>
            </a:r>
          </a:p>
        </p:txBody>
      </p:sp>
    </p:spTree>
    <p:extLst>
      <p:ext uri="{BB962C8B-B14F-4D97-AF65-F5344CB8AC3E}">
        <p14:creationId xmlns:p14="http://schemas.microsoft.com/office/powerpoint/2010/main" val="415135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90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6"/>
          <a:stretch/>
        </p:blipFill>
        <p:spPr bwMode="auto">
          <a:xfrm>
            <a:off x="1588" y="-1588"/>
            <a:ext cx="9126388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5"/>
          <p:cNvSpPr>
            <a:spLocks noChangeShapeType="1"/>
          </p:cNvSpPr>
          <p:nvPr userDrawn="1"/>
        </p:nvSpPr>
        <p:spPr bwMode="auto">
          <a:xfrm>
            <a:off x="1588" y="10064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</a:endParaRPr>
          </a:p>
        </p:txBody>
      </p:sp>
      <p:sp>
        <p:nvSpPr>
          <p:cNvPr id="21" name="Rectangle 6"/>
          <p:cNvSpPr>
            <a:spLocks noChangeArrowheads="1"/>
          </p:cNvSpPr>
          <p:nvPr userDrawn="1"/>
        </p:nvSpPr>
        <p:spPr bwMode="auto">
          <a:xfrm>
            <a:off x="0" y="1844824"/>
            <a:ext cx="1835150" cy="73025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+mn-ea"/>
            </a:endParaRPr>
          </a:p>
        </p:txBody>
      </p:sp>
      <p:sp>
        <p:nvSpPr>
          <p:cNvPr id="23" name="Line 8"/>
          <p:cNvSpPr>
            <a:spLocks noChangeShapeType="1"/>
          </p:cNvSpPr>
          <p:nvPr userDrawn="1"/>
        </p:nvSpPr>
        <p:spPr bwMode="auto">
          <a:xfrm>
            <a:off x="0" y="5733256"/>
            <a:ext cx="9144000" cy="0"/>
          </a:xfrm>
          <a:prstGeom prst="line">
            <a:avLst/>
          </a:prstGeom>
          <a:noFill/>
          <a:ln w="76200" cmpd="tri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A93126-DB2E-4854-9091-AC402A5839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00" y="5841376"/>
            <a:ext cx="1050545" cy="972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4349C25-1673-42D0-A3DB-0D8FED88E5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4" y="5841376"/>
            <a:ext cx="1228966" cy="9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68F7B7-B358-4B69-B689-7C067039675D}"/>
              </a:ext>
            </a:extLst>
          </p:cNvPr>
          <p:cNvSpPr txBox="1"/>
          <p:nvPr userDrawn="1"/>
        </p:nvSpPr>
        <p:spPr>
          <a:xfrm>
            <a:off x="1636874" y="591187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BLOCKCHAIN: INNOVAZIONE E APPLICAZIONI SOCIALI</a:t>
            </a:r>
          </a:p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APPROFONDIMENTI, SCENARI E SOLUZIONI</a:t>
            </a:r>
          </a:p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Roma, 25 febbraio 2019</a:t>
            </a:r>
          </a:p>
        </p:txBody>
      </p:sp>
    </p:spTree>
    <p:extLst>
      <p:ext uri="{BB962C8B-B14F-4D97-AF65-F5344CB8AC3E}">
        <p14:creationId xmlns:p14="http://schemas.microsoft.com/office/powerpoint/2010/main" val="1268847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27" r:id="rId1"/>
    <p:sldLayoutId id="214748462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 txBox="1">
            <a:spLocks noChangeArrowheads="1"/>
          </p:cNvSpPr>
          <p:nvPr/>
        </p:nvSpPr>
        <p:spPr>
          <a:xfrm>
            <a:off x="0" y="2204864"/>
            <a:ext cx="9144000" cy="8869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 sz="2400" b="1" dirty="0">
              <a:solidFill>
                <a:schemeClr val="bg2">
                  <a:lumMod val="75000"/>
                </a:schemeClr>
              </a:solidFill>
              <a:effectLst/>
              <a:ea typeface="+mj-ea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" y="3395430"/>
            <a:ext cx="90390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it-IT" altLang="en-US" sz="2400" b="1" u="sng" dirty="0">
                <a:solidFill>
                  <a:schemeClr val="bg2">
                    <a:lumMod val="75000"/>
                  </a:schemeClr>
                </a:solidFill>
              </a:rPr>
              <a:t>Alessandro Toscano</a:t>
            </a:r>
            <a:endParaRPr lang="it-IT" altLang="en-US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 eaLnBrk="1" hangingPunct="1"/>
            <a:r>
              <a:rPr lang="it-IT" altLang="en-US" sz="1800" b="1" dirty="0">
                <a:solidFill>
                  <a:schemeClr val="bg2">
                    <a:lumMod val="75000"/>
                  </a:schemeClr>
                </a:solidFill>
                <a:effectLst/>
              </a:rPr>
              <a:t>Roma Tre, </a:t>
            </a:r>
            <a:r>
              <a:rPr lang="it-IT" altLang="en-US" sz="1800" b="1" dirty="0" err="1">
                <a:solidFill>
                  <a:schemeClr val="bg2">
                    <a:lumMod val="75000"/>
                  </a:schemeClr>
                </a:solidFill>
                <a:effectLst/>
              </a:rPr>
              <a:t>LAB</a:t>
            </a:r>
            <a:r>
              <a:rPr lang="it-IT" altLang="en-US" sz="1800" b="1" dirty="0" err="1">
                <a:solidFill>
                  <a:schemeClr val="bg2">
                    <a:lumMod val="75000"/>
                  </a:schemeClr>
                </a:solidFill>
              </a:rPr>
              <a:t>Chain</a:t>
            </a:r>
            <a:endParaRPr lang="it-IT" altLang="en-US" sz="18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id="{3872AC9B-C273-4F9C-9C8A-17B2EE94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31" y="1176606"/>
            <a:ext cx="8934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400" b="1" dirty="0">
                <a:solidFill>
                  <a:schemeClr val="bg2">
                    <a:lumMod val="75000"/>
                  </a:schemeClr>
                </a:solidFill>
              </a:rPr>
              <a:t>25 febbraio 2019</a:t>
            </a:r>
            <a:endParaRPr lang="it-IT" altLang="en-US" sz="2400" b="1" baseline="3000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2E81824-ECA3-47F8-8168-5FBEEADF07DE}"/>
              </a:ext>
            </a:extLst>
          </p:cNvPr>
          <p:cNvSpPr/>
          <p:nvPr/>
        </p:nvSpPr>
        <p:spPr>
          <a:xfrm>
            <a:off x="251520" y="1874729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25000"/>
                  </a:schemeClr>
                </a:solidFill>
              </a:rPr>
              <a:t>BLOCKCHAIN E MATCHMAKING</a:t>
            </a:r>
          </a:p>
          <a:p>
            <a:pPr algn="ctr"/>
            <a:r>
              <a:rPr lang="it-IT" dirty="0">
                <a:solidFill>
                  <a:schemeClr val="tx2">
                    <a:lumMod val="25000"/>
                  </a:schemeClr>
                </a:solidFill>
              </a:rPr>
              <a:t>TRA DOMANDA E OFFERTA DI LAVORO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Infrastruttura tecnologica: Sperimentazione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0198502-D6DD-4F24-A3AE-C0CBFF6FEF1D}"/>
              </a:ext>
            </a:extLst>
          </p:cNvPr>
          <p:cNvSpPr/>
          <p:nvPr/>
        </p:nvSpPr>
        <p:spPr>
          <a:xfrm>
            <a:off x="109488" y="2206207"/>
            <a:ext cx="8422952" cy="2801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“Smart </a:t>
            </a:r>
            <a:r>
              <a:rPr lang="it-IT" sz="2000" dirty="0" err="1">
                <a:solidFill>
                  <a:schemeClr val="tx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contracts</a:t>
            </a:r>
            <a:r>
              <a:rPr lang="it-IT" sz="2000" dirty="0">
                <a:solidFill>
                  <a:schemeClr val="tx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e “meta-learning”</a:t>
            </a:r>
          </a:p>
          <a:p>
            <a:pPr marL="28575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Machine learning </a:t>
            </a:r>
            <a:r>
              <a:rPr lang="it-IT" sz="2000" dirty="0">
                <a:solidFill>
                  <a:schemeClr val="tx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 il </a:t>
            </a:r>
            <a:r>
              <a:rPr lang="it-IT" sz="2000" dirty="0" err="1">
                <a:solidFill>
                  <a:schemeClr val="tx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matching</a:t>
            </a:r>
            <a:r>
              <a:rPr lang="it-IT" sz="2000" dirty="0">
                <a:solidFill>
                  <a:schemeClr val="tx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tra domanda e offerta di lavoro</a:t>
            </a:r>
          </a:p>
          <a:p>
            <a:pPr marL="28575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Efficienza in termini di consumi energetici, aumento del numero di transazioni per unità di tempo</a:t>
            </a:r>
          </a:p>
          <a:p>
            <a:pPr marL="28575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Valutazione degli aspetti di sicurezza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Valutazione degli aspetti di usabilità</a:t>
            </a:r>
          </a:p>
        </p:txBody>
      </p:sp>
    </p:spTree>
    <p:extLst>
      <p:ext uri="{BB962C8B-B14F-4D97-AF65-F5344CB8AC3E}">
        <p14:creationId xmlns:p14="http://schemas.microsoft.com/office/powerpoint/2010/main" val="249542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Infrastruttura tecnologica: Ricerca avanzata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4AF88736-0012-2649-A362-BB94C1F38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7" y="2060848"/>
            <a:ext cx="807717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Tecniche </a:t>
            </a:r>
            <a:r>
              <a:rPr lang="en-US" sz="2000" b="1" dirty="0" err="1">
                <a:solidFill>
                  <a:schemeClr val="tx2">
                    <a:lumMod val="25000"/>
                  </a:schemeClr>
                </a:solidFill>
              </a:rPr>
              <a:t>semantiche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 di meta-learning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per la </a:t>
            </a:r>
            <a:r>
              <a:rPr lang="en-US" sz="2000" b="1" dirty="0" err="1">
                <a:solidFill>
                  <a:schemeClr val="tx2">
                    <a:lumMod val="25000"/>
                  </a:schemeClr>
                </a:solidFill>
              </a:rPr>
              <a:t>scrittura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25000"/>
                  </a:schemeClr>
                </a:solidFill>
              </a:rPr>
              <a:t>dinamica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 di </a:t>
            </a:r>
            <a:r>
              <a:rPr lang="en-US" sz="2000" b="1" dirty="0" err="1">
                <a:solidFill>
                  <a:schemeClr val="tx2">
                    <a:lumMod val="25000"/>
                  </a:schemeClr>
                </a:solidFill>
              </a:rPr>
              <a:t>nuovi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 Smart contracts 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in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funzione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della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storia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precedente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  <a:p>
            <a:pPr algn="just" eaLnBrk="1" hangingPunct="1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Tecniche di “Machine learning” e “Deep learning” applicate al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trattamento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efficiente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dei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“Big data” (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Augmented Intelligence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) in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sistemi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aperti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basati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sulla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Blockchain.</a:t>
            </a:r>
          </a:p>
        </p:txBody>
      </p:sp>
    </p:spTree>
    <p:extLst>
      <p:ext uri="{BB962C8B-B14F-4D97-AF65-F5344CB8AC3E}">
        <p14:creationId xmlns:p14="http://schemas.microsoft.com/office/powerpoint/2010/main" val="399158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A09FF51-1280-4AE1-A8C5-D0525C186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7920000" cy="36478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574D14A-215E-4B1F-BCE6-D07380EDD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77" y="3284984"/>
            <a:ext cx="2160000" cy="1857675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518747EC-6A74-45A7-9AFE-14B1B6141D70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Clustering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FEBC508-EE33-4104-B2E2-EB4E50E82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577" y="3174304"/>
            <a:ext cx="2160000" cy="20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3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A51B39D-3069-4F76-BF11-12571571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5642502" cy="341369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AEC6763F-0CFF-42DE-AB00-EE727A84A4CD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>
                <a:solidFill>
                  <a:schemeClr val="tx2">
                    <a:lumMod val="25000"/>
                  </a:schemeClr>
                </a:solidFill>
              </a:rPr>
              <a:t>Clustering</a:t>
            </a:r>
            <a:endParaRPr lang="it-IT" sz="2800" kern="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9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Roadmap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D78154B-4B8C-4BA3-BFBF-89D4EC14A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934830"/>
            <a:ext cx="85328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1813" indent="-531813">
              <a:buFont typeface="Wingdings" pitchFamily="2" charset="2"/>
              <a:buChar char="q"/>
              <a:defRPr/>
            </a:pPr>
            <a:r>
              <a:rPr lang="it-IT" sz="2000" dirty="0">
                <a:solidFill>
                  <a:schemeClr val="tx2">
                    <a:lumMod val="25000"/>
                  </a:schemeClr>
                </a:solidFill>
              </a:rPr>
              <a:t>Blockchain </a:t>
            </a:r>
            <a:r>
              <a:rPr lang="it-IT" sz="2000" dirty="0" err="1">
                <a:solidFill>
                  <a:schemeClr val="tx2">
                    <a:lumMod val="25000"/>
                  </a:schemeClr>
                </a:solidFill>
              </a:rPr>
              <a:t>district</a:t>
            </a:r>
            <a:r>
              <a:rPr lang="it-IT" sz="2000" dirty="0">
                <a:solidFill>
                  <a:schemeClr val="tx2">
                    <a:lumMod val="25000"/>
                  </a:schemeClr>
                </a:solidFill>
              </a:rPr>
              <a:t> sulle politiche attive (Regione Lazio)</a:t>
            </a: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Fascicolo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elettronico del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lavoratore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it-IT" sz="2000" b="1" u="sng" dirty="0">
                <a:solidFill>
                  <a:schemeClr val="tx2">
                    <a:lumMod val="25000"/>
                  </a:schemeClr>
                </a:solidFill>
              </a:rPr>
              <a:t>Matchmaking tra domanda e offerta di lavoro</a:t>
            </a:r>
          </a:p>
          <a:p>
            <a:pPr lvl="1">
              <a:defRPr/>
            </a:pPr>
            <a:endParaRPr lang="it-IT" sz="2000" b="1" u="sng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Infrastruttura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tecnologica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BE MAN (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Oltre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MEAN)</a:t>
            </a:r>
          </a:p>
          <a:p>
            <a:pPr marL="1446213" lvl="2" indent="-531813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BigChainDB, Express, MongoDB, Mathematica, Angular, Node</a:t>
            </a:r>
          </a:p>
          <a:p>
            <a:pPr marL="1446213" lvl="2" indent="-531813">
              <a:buFont typeface="Wingdings" pitchFamily="2" charset="2"/>
              <a:buChar char="q"/>
              <a:defRPr/>
            </a:pP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  <a:p>
            <a:pPr marL="531813" indent="-531813">
              <a:buFont typeface="Wingdings" pitchFamily="2" charset="2"/>
              <a:buChar char="q"/>
              <a:defRPr/>
            </a:pPr>
            <a:r>
              <a:rPr lang="it-IT" sz="2000" dirty="0">
                <a:solidFill>
                  <a:schemeClr val="tx2">
                    <a:lumMod val="25000"/>
                  </a:schemeClr>
                </a:solidFill>
              </a:rPr>
              <a:t>Nuove frontiere e applicazioni “sociali” della Blockchain</a:t>
            </a: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2000" b="1" u="sng" dirty="0">
                <a:solidFill>
                  <a:schemeClr val="tx2">
                    <a:lumMod val="25000"/>
                  </a:schemeClr>
                </a:solidFill>
              </a:rPr>
              <a:t>Augmented intelligence</a:t>
            </a: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Metalearning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28A01-27DA-4EE8-A1D4-E5C1EB56B7B9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Blockchain </a:t>
            </a:r>
            <a:r>
              <a:rPr lang="it-IT" sz="2800" kern="0" dirty="0" err="1">
                <a:solidFill>
                  <a:schemeClr val="tx2">
                    <a:lumMod val="25000"/>
                  </a:schemeClr>
                </a:solidFill>
              </a:rPr>
              <a:t>district</a:t>
            </a:r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 sulle politiche attive: Architettura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767E67E5-80ED-4294-9BF7-8F297B0A3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384033"/>
              </p:ext>
            </p:extLst>
          </p:nvPr>
        </p:nvGraphicFramePr>
        <p:xfrm>
          <a:off x="5796136" y="2112069"/>
          <a:ext cx="3167952" cy="29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66FCA6-FC4C-41CB-8899-F3AAD4772C18}"/>
              </a:ext>
            </a:extLst>
          </p:cNvPr>
          <p:cNvSpPr txBox="1"/>
          <p:nvPr/>
        </p:nvSpPr>
        <p:spPr>
          <a:xfrm>
            <a:off x="35497" y="1998592"/>
            <a:ext cx="55923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2">
                    <a:lumMod val="25000"/>
                  </a:schemeClr>
                </a:solidFill>
              </a:rPr>
              <a:t>La piattaforma sarà configurata su un doppio livello: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>
                    <a:lumMod val="25000"/>
                  </a:schemeClr>
                </a:solidFill>
              </a:rPr>
              <a:t>livello di base (Deep Level)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>
                    <a:lumMod val="25000"/>
                  </a:schemeClr>
                </a:solidFill>
              </a:rPr>
              <a:t>Interfaccia (</a:t>
            </a:r>
            <a:r>
              <a:rPr lang="it-IT" sz="1800" dirty="0" err="1">
                <a:solidFill>
                  <a:schemeClr val="tx2">
                    <a:lumMod val="25000"/>
                  </a:schemeClr>
                </a:solidFill>
              </a:rPr>
              <a:t>Frontline</a:t>
            </a:r>
            <a:r>
              <a:rPr lang="it-IT" sz="1800" dirty="0">
                <a:solidFill>
                  <a:schemeClr val="tx2">
                    <a:lumMod val="25000"/>
                  </a:schemeClr>
                </a:solidFill>
              </a:rPr>
              <a:t> Level)</a:t>
            </a:r>
          </a:p>
          <a:p>
            <a:pPr algn="just"/>
            <a:endParaRPr lang="it-IT" sz="1800" dirty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it-IT" sz="1800" dirty="0">
                <a:solidFill>
                  <a:schemeClr val="tx2">
                    <a:lumMod val="25000"/>
                  </a:schemeClr>
                </a:solidFill>
              </a:rPr>
              <a:t>Deep Level (DL), dove sarà utilizzata la blockchain: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>
                    <a:lumMod val="25000"/>
                  </a:schemeClr>
                </a:solidFill>
              </a:rPr>
              <a:t>Profilazione del lavoratore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>
                    <a:lumMod val="25000"/>
                  </a:schemeClr>
                </a:solidFill>
              </a:rPr>
              <a:t>Descrizione delle misure di servizio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it-IT" sz="1800" dirty="0" err="1">
                <a:solidFill>
                  <a:schemeClr val="tx2">
                    <a:lumMod val="25000"/>
                  </a:schemeClr>
                </a:solidFill>
              </a:rPr>
              <a:t>Frontline</a:t>
            </a:r>
            <a:r>
              <a:rPr lang="it-IT" sz="1800" dirty="0">
                <a:solidFill>
                  <a:schemeClr val="tx2">
                    <a:lumMod val="25000"/>
                  </a:schemeClr>
                </a:solidFill>
              </a:rPr>
              <a:t> Level (FL)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>
                    <a:lumMod val="25000"/>
                  </a:schemeClr>
                </a:solidFill>
              </a:rPr>
              <a:t>Riduzione della </a:t>
            </a:r>
            <a:r>
              <a:rPr lang="it-IT" sz="1800" dirty="0" err="1">
                <a:solidFill>
                  <a:schemeClr val="tx2">
                    <a:lumMod val="25000"/>
                  </a:schemeClr>
                </a:solidFill>
              </a:rPr>
              <a:t>dimensionalità</a:t>
            </a:r>
            <a:endParaRPr lang="it-IT" sz="180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>
                <a:solidFill>
                  <a:schemeClr val="tx2">
                    <a:lumMod val="25000"/>
                  </a:schemeClr>
                </a:solidFill>
              </a:rPr>
              <a:t>Clustering</a:t>
            </a:r>
            <a:endParaRPr lang="it-IT" sz="18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>
                    <a:lumMod val="25000"/>
                  </a:schemeClr>
                </a:solidFill>
              </a:rPr>
              <a:t>Matchmaking tra domanda e offerta di lavoro</a:t>
            </a:r>
          </a:p>
        </p:txBody>
      </p:sp>
    </p:spTree>
    <p:extLst>
      <p:ext uri="{BB962C8B-B14F-4D97-AF65-F5344CB8AC3E}">
        <p14:creationId xmlns:p14="http://schemas.microsoft.com/office/powerpoint/2010/main" val="67821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28A01-27DA-4EE8-A1D4-E5C1EB56B7B9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Blockchain </a:t>
            </a:r>
            <a:r>
              <a:rPr lang="it-IT" sz="2800" kern="0" dirty="0" err="1">
                <a:solidFill>
                  <a:schemeClr val="tx2">
                    <a:lumMod val="25000"/>
                  </a:schemeClr>
                </a:solidFill>
              </a:rPr>
              <a:t>district</a:t>
            </a:r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 sulle politiche attive: Attori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FD8575B-519B-443C-A934-AA0C9C5353FC}"/>
              </a:ext>
            </a:extLst>
          </p:cNvPr>
          <p:cNvSpPr/>
          <p:nvPr/>
        </p:nvSpPr>
        <p:spPr>
          <a:xfrm>
            <a:off x="146931" y="2202359"/>
            <a:ext cx="44250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tx2">
                    <a:lumMod val="25000"/>
                  </a:schemeClr>
                </a:solidFill>
              </a:rPr>
              <a:t>Definizione di una semantica comune </a:t>
            </a:r>
            <a:r>
              <a:rPr lang="it-IT" sz="2000" dirty="0">
                <a:solidFill>
                  <a:schemeClr val="tx2">
                    <a:lumMod val="25000"/>
                  </a:schemeClr>
                </a:solidFill>
              </a:rPr>
              <a:t>e condivisa per la rappresentazione delle qualità personali, dei profili professionali e delle competenze</a:t>
            </a:r>
          </a:p>
          <a:p>
            <a:pPr algn="just"/>
            <a:endParaRPr lang="it-IT" sz="2000" dirty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it-IT" sz="2000" b="1" dirty="0">
                <a:solidFill>
                  <a:schemeClr val="tx2">
                    <a:lumMod val="25000"/>
                  </a:schemeClr>
                </a:solidFill>
              </a:rPr>
              <a:t>Rispetto della normativa sul trattamento dei dati personali</a:t>
            </a:r>
            <a:r>
              <a:rPr lang="it-IT" sz="2000" dirty="0">
                <a:solidFill>
                  <a:schemeClr val="tx2">
                    <a:lumMod val="25000"/>
                  </a:schemeClr>
                </a:solidFill>
              </a:rPr>
              <a:t>, in linea con le indicazioni che il Garante vorrà fornire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962393344"/>
              </p:ext>
            </p:extLst>
          </p:nvPr>
        </p:nvGraphicFramePr>
        <p:xfrm>
          <a:off x="4067944" y="1685103"/>
          <a:ext cx="5040559" cy="390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18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Soluzioni tecnologiche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F9B37AF-5E90-6C41-8ECC-59BE82067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485020"/>
              </p:ext>
            </p:extLst>
          </p:nvPr>
        </p:nvGraphicFramePr>
        <p:xfrm>
          <a:off x="251520" y="1988840"/>
          <a:ext cx="8461449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455">
                  <a:extLst>
                    <a:ext uri="{9D8B030D-6E8A-4147-A177-3AD203B41FA5}">
                      <a16:colId xmlns:a16="http://schemas.microsoft.com/office/drawing/2014/main" val="2494426569"/>
                    </a:ext>
                  </a:extLst>
                </a:gridCol>
                <a:gridCol w="1654699">
                  <a:extLst>
                    <a:ext uri="{9D8B030D-6E8A-4147-A177-3AD203B41FA5}">
                      <a16:colId xmlns:a16="http://schemas.microsoft.com/office/drawing/2014/main" val="1994079448"/>
                    </a:ext>
                  </a:extLst>
                </a:gridCol>
                <a:gridCol w="2601613">
                  <a:extLst>
                    <a:ext uri="{9D8B030D-6E8A-4147-A177-3AD203B41FA5}">
                      <a16:colId xmlns:a16="http://schemas.microsoft.com/office/drawing/2014/main" val="268035005"/>
                    </a:ext>
                  </a:extLst>
                </a:gridCol>
                <a:gridCol w="1548682">
                  <a:extLst>
                    <a:ext uri="{9D8B030D-6E8A-4147-A177-3AD203B41FA5}">
                      <a16:colId xmlns:a16="http://schemas.microsoft.com/office/drawing/2014/main" val="530585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Blockchain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Distributed database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BE MAN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88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Solidità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011868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r>
                        <a:rPr lang="it-IT" dirty="0"/>
                        <a:t>No autorità centrale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52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Disponibilità su 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Dipende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3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Numero di operazioni per secondo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Basso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46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Tempo di ritardo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Basso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Basso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56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Modalità di accesso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Limitato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Elevato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Elevato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409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Smart </a:t>
                      </a:r>
                      <a:r>
                        <a:rPr lang="it-IT" dirty="0" err="1"/>
                        <a:t>contracts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Difficili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Difficili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Semplici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885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Sostenibilità ambientale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Scarsa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Indifferente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Ottima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87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97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Infrastruttura tecnologica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3DB11D85-018C-3F44-9A0E-3DD487E4D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44824"/>
            <a:ext cx="7202456" cy="39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650" b="1" dirty="0">
                <a:solidFill>
                  <a:schemeClr val="tx2">
                    <a:lumMod val="25000"/>
                  </a:schemeClr>
                </a:solidFill>
              </a:rPr>
              <a:t>Database non </a:t>
            </a:r>
            <a:r>
              <a:rPr lang="en-US" sz="1650" b="1" dirty="0" err="1">
                <a:solidFill>
                  <a:schemeClr val="tx2">
                    <a:lumMod val="25000"/>
                  </a:schemeClr>
                </a:solidFill>
              </a:rPr>
              <a:t>relazionale</a:t>
            </a:r>
            <a:endParaRPr lang="en-US" sz="1650" b="1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MongoDB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Interoperabilità (Driver per 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principali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DataBase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Server)</a:t>
            </a:r>
          </a:p>
          <a:p>
            <a:pPr algn="just" eaLnBrk="1" hangingPunct="1">
              <a:defRPr/>
            </a:pPr>
            <a:endParaRPr lang="en-US" sz="1650" b="1" dirty="0">
              <a:solidFill>
                <a:schemeClr val="tx2">
                  <a:lumMod val="2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n-US" sz="1650" b="1" dirty="0">
                <a:solidFill>
                  <a:schemeClr val="tx2">
                    <a:lumMod val="25000"/>
                  </a:schemeClr>
                </a:solidFill>
              </a:rPr>
              <a:t>Asset o </a:t>
            </a:r>
            <a:r>
              <a:rPr lang="en-US" sz="1650" b="1" dirty="0" err="1">
                <a:solidFill>
                  <a:schemeClr val="tx2">
                    <a:lumMod val="25000"/>
                  </a:schemeClr>
                </a:solidFill>
              </a:rPr>
              <a:t>oggetto</a:t>
            </a:r>
            <a:r>
              <a:rPr lang="en-US" sz="1650" b="1" dirty="0">
                <a:solidFill>
                  <a:schemeClr val="tx2">
                    <a:lumMod val="25000"/>
                  </a:schemeClr>
                </a:solidFill>
              </a:rPr>
              <a:t> o </a:t>
            </a:r>
            <a:r>
              <a:rPr lang="en-US" sz="1650" b="1" dirty="0" err="1">
                <a:solidFill>
                  <a:schemeClr val="tx2">
                    <a:lumMod val="25000"/>
                  </a:schemeClr>
                </a:solidFill>
              </a:rPr>
              <a:t>informazione</a:t>
            </a:r>
            <a:r>
              <a:rPr lang="en-US" sz="1650" b="1" dirty="0">
                <a:solidFill>
                  <a:schemeClr val="tx2">
                    <a:lumMod val="25000"/>
                  </a:schemeClr>
                </a:solidFill>
              </a:rPr>
              <a:t>: Fascicolo elettronico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Proprietario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Lavoratore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(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rivoluzione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copernicana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)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Modalità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di accesso 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personalizzabili</a:t>
            </a:r>
            <a:endParaRPr lang="en-US" sz="165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sz="1650" dirty="0">
              <a:solidFill>
                <a:schemeClr val="tx2">
                  <a:lumMod val="2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n-US" sz="1650" b="1" dirty="0" err="1">
                <a:solidFill>
                  <a:schemeClr val="tx2">
                    <a:lumMod val="25000"/>
                  </a:schemeClr>
                </a:solidFill>
              </a:rPr>
              <a:t>Metadati</a:t>
            </a:r>
            <a:endParaRPr lang="en-US" sz="165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Stato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lavorativo</a:t>
            </a:r>
            <a:endParaRPr lang="en-US" sz="165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Titolo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di studio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Etc.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sz="1650" dirty="0">
              <a:solidFill>
                <a:schemeClr val="tx2">
                  <a:lumMod val="2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n-US" sz="1650" b="1" dirty="0">
                <a:solidFill>
                  <a:schemeClr val="tx2">
                    <a:lumMod val="25000"/>
                  </a:schemeClr>
                </a:solidFill>
              </a:rPr>
              <a:t>BigChainDB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Consolidamento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della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storia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lavorativa</a:t>
            </a:r>
            <a:r>
              <a:rPr lang="en-US" sz="1650" dirty="0">
                <a:solidFill>
                  <a:schemeClr val="tx2">
                    <a:lumMod val="25000"/>
                  </a:schemeClr>
                </a:solidFill>
              </a:rPr>
              <a:t> in una catena di </a:t>
            </a:r>
            <a:r>
              <a:rPr lang="en-US" sz="1650" dirty="0" err="1">
                <a:solidFill>
                  <a:schemeClr val="tx2">
                    <a:lumMod val="25000"/>
                  </a:schemeClr>
                </a:solidFill>
              </a:rPr>
              <a:t>blocchi</a:t>
            </a:r>
            <a:endParaRPr lang="en-US" sz="165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C5C99EE-7515-46E3-B655-1A13DA75D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32856"/>
            <a:ext cx="5760000" cy="353923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B98C3318-93D1-48A4-B93B-FFD26F118969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Infrastruttura tecnologica: </a:t>
            </a:r>
            <a:r>
              <a:rPr lang="it-IT" sz="2800" kern="0" dirty="0" err="1">
                <a:solidFill>
                  <a:schemeClr val="tx2">
                    <a:lumMod val="25000"/>
                  </a:schemeClr>
                </a:solidFill>
              </a:rPr>
              <a:t>BigChainDB</a:t>
            </a:r>
            <a:endParaRPr lang="it-IT" sz="2800" kern="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8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403A36D0-9FA2-417A-A4FD-5D4B397A021E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Infrastruttura tecnologica: </a:t>
            </a:r>
            <a:r>
              <a:rPr lang="it-IT" sz="2800" kern="0" dirty="0" err="1">
                <a:solidFill>
                  <a:schemeClr val="tx2">
                    <a:lumMod val="25000"/>
                  </a:schemeClr>
                </a:solidFill>
              </a:rPr>
              <a:t>BigChainDB</a:t>
            </a:r>
            <a:endParaRPr lang="it-IT" sz="2800" kern="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1F877EA-BDD4-4706-822F-33D47DB2C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4851" r="10042" b="43700"/>
          <a:stretch/>
        </p:blipFill>
        <p:spPr>
          <a:xfrm>
            <a:off x="2430864" y="1844824"/>
            <a:ext cx="45174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5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132F9BE5-B633-445D-B7F4-72063F1C8AAE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Infrastruttura tecnologica: Metadati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620933587"/>
              </p:ext>
            </p:extLst>
          </p:nvPr>
        </p:nvGraphicFramePr>
        <p:xfrm>
          <a:off x="1259632" y="1556793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025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teriali elettromagnetici artificiali e metamateriali: proprietà e applicazioni&amp;quot;&quot;/&gt;&lt;property id=&quot;20307&quot; value=&quot;313&quot;/&gt;&lt;/object&gt;&lt;object type=&quot;3&quot; unique_id=&quot;10005&quot;&gt;&lt;property id=&quot;20148&quot; value=&quot;5&quot;/&gt;&lt;property id=&quot;20300&quot; value=&quot;Slide 2&quot;/&gt;&lt;property id=&quot;20307&quot; value=&quot;428&quot;/&gt;&lt;/object&gt;&lt;object type=&quot;3&quot; unique_id=&quot;10840&quot;&gt;&lt;property id=&quot;20148&quot; value=&quot;5&quot;/&gt;&lt;property id=&quot;20300&quot; value=&quot;Slide 4&quot;/&gt;&lt;property id=&quot;20307&quot; value=&quot;557&quot;/&gt;&lt;/object&gt;&lt;object type=&quot;3&quot; unique_id=&quot;10841&quot;&gt;&lt;property id=&quot;20148&quot; value=&quot;5&quot;/&gt;&lt;property id=&quot;20300&quot; value=&quot;Slide 7&quot;/&gt;&lt;property id=&quot;20307&quot; value=&quot;560&quot;/&gt;&lt;/object&gt;&lt;object type=&quot;3&quot; unique_id=&quot;10842&quot;&gt;&lt;property id=&quot;20148&quot; value=&quot;5&quot;/&gt;&lt;property id=&quot;20300&quot; value=&quot;Slide 8&quot;/&gt;&lt;property id=&quot;20307&quot; value=&quot;561&quot;/&gt;&lt;/object&gt;&lt;object type=&quot;3&quot; unique_id=&quot;10843&quot;&gt;&lt;property id=&quot;20148&quot; value=&quot;5&quot;/&gt;&lt;property id=&quot;20300&quot; value=&quot;Slide 9&quot;/&gt;&lt;property id=&quot;20307&quot; value=&quot;562&quot;/&gt;&lt;/object&gt;&lt;object type=&quot;3&quot; unique_id=&quot;10844&quot;&gt;&lt;property id=&quot;20148&quot; value=&quot;5&quot;/&gt;&lt;property id=&quot;20300&quot; value=&quot;Slide 10&quot;/&gt;&lt;property id=&quot;20307&quot; value=&quot;563&quot;/&gt;&lt;/object&gt;&lt;object type=&quot;3&quot; unique_id=&quot;10845&quot;&gt;&lt;property id=&quot;20148&quot; value=&quot;5&quot;/&gt;&lt;property id=&quot;20300&quot; value=&quot;Slide 11&quot;/&gt;&lt;property id=&quot;20307&quot; value=&quot;564&quot;/&gt;&lt;/object&gt;&lt;object type=&quot;3&quot; unique_id=&quot;10846&quot;&gt;&lt;property id=&quot;20148&quot; value=&quot;5&quot;/&gt;&lt;property id=&quot;20300&quot; value=&quot;Slide 23&quot;/&gt;&lt;property id=&quot;20307&quot; value=&quot;565&quot;/&gt;&lt;/object&gt;&lt;object type=&quot;3&quot; unique_id=&quot;18343&quot;&gt;&lt;property id=&quot;20148&quot; value=&quot;5&quot;/&gt;&lt;property id=&quot;20300&quot; value=&quot;Slide 3&quot;/&gt;&lt;property id=&quot;20307&quot; value=&quot;670&quot;/&gt;&lt;/object&gt;&lt;object type=&quot;3&quot; unique_id=&quot;18344&quot;&gt;&lt;property id=&quot;20148&quot; value=&quot;5&quot;/&gt;&lt;property id=&quot;20300&quot; value=&quot;Slide 6&quot;/&gt;&lt;property id=&quot;20307&quot; value=&quot;671&quot;/&gt;&lt;/object&gt;&lt;object type=&quot;3&quot; unique_id=&quot;18345&quot;&gt;&lt;property id=&quot;20148&quot; value=&quot;5&quot;/&gt;&lt;property id=&quot;20300&quot; value=&quot;Slide 12&quot;/&gt;&lt;property id=&quot;20307&quot; value=&quot;672&quot;/&gt;&lt;/object&gt;&lt;object type=&quot;3&quot; unique_id=&quot;18346&quot;&gt;&lt;property id=&quot;20148&quot; value=&quot;5&quot;/&gt;&lt;property id=&quot;20300&quot; value=&quot;Slide 13&quot;/&gt;&lt;property id=&quot;20307&quot; value=&quot;666&quot;/&gt;&lt;/object&gt;&lt;object type=&quot;3&quot; unique_id=&quot;18347&quot;&gt;&lt;property id=&quot;20148&quot; value=&quot;5&quot;/&gt;&lt;property id=&quot;20300&quot; value=&quot;Slide 14&quot;/&gt;&lt;property id=&quot;20307&quot; value=&quot;673&quot;/&gt;&lt;/object&gt;&lt;object type=&quot;3&quot; unique_id=&quot;18348&quot;&gt;&lt;property id=&quot;20148&quot; value=&quot;5&quot;/&gt;&lt;property id=&quot;20300&quot; value=&quot;Slide 16&quot;/&gt;&lt;property id=&quot;20307&quot; value=&quot;667&quot;/&gt;&lt;/object&gt;&lt;object type=&quot;3&quot; unique_id=&quot;18349&quot;&gt;&lt;property id=&quot;20148&quot; value=&quot;5&quot;/&gt;&lt;property id=&quot;20300&quot; value=&quot;Slide 18&quot;/&gt;&lt;property id=&quot;20307&quot; value=&quot;674&quot;/&gt;&lt;/object&gt;&lt;object type=&quot;3&quot; unique_id=&quot;18350&quot;&gt;&lt;property id=&quot;20148&quot; value=&quot;5&quot;/&gt;&lt;property id=&quot;20300&quot; value=&quot;Slide 19&quot;/&gt;&lt;property id=&quot;20307&quot; value=&quot;668&quot;/&gt;&lt;/object&gt;&lt;object type=&quot;3&quot; unique_id=&quot;18351&quot;&gt;&lt;property id=&quot;20148&quot; value=&quot;5&quot;/&gt;&lt;property id=&quot;20300&quot; value=&quot;Slide 20&quot;/&gt;&lt;property id=&quot;20307&quot; value=&quot;675&quot;/&gt;&lt;/object&gt;&lt;object type=&quot;3&quot; unique_id=&quot;18352&quot;&gt;&lt;property id=&quot;20148&quot; value=&quot;5&quot;/&gt;&lt;property id=&quot;20300&quot; value=&quot;Slide 21&quot;/&gt;&lt;property id=&quot;20307&quot; value=&quot;669&quot;/&gt;&lt;/object&gt;&lt;object type=&quot;3&quot; unique_id=&quot;18353&quot;&gt;&lt;property id=&quot;20148&quot; value=&quot;5&quot;/&gt;&lt;property id=&quot;20300&quot; value=&quot;Slide 22&quot;/&gt;&lt;property id=&quot;20307&quot; value=&quot;676&quot;/&gt;&lt;/object&gt;&lt;object type=&quot;3&quot; unique_id=&quot;18798&quot;&gt;&lt;property id=&quot;20148&quot; value=&quot;5&quot;/&gt;&lt;property id=&quot;20300&quot; value=&quot;Slide 5&quot;/&gt;&lt;property id=&quot;20307&quot; value=&quot;677&quot;/&gt;&lt;/object&gt;&lt;object type=&quot;3&quot; unique_id=&quot;18799&quot;&gt;&lt;property id=&quot;20148&quot; value=&quot;5&quot;/&gt;&lt;property id=&quot;20300&quot; value=&quot;Slide 15&quot;/&gt;&lt;property id=&quot;20307&quot; value=&quot;678&quot;/&gt;&lt;/object&gt;&lt;object type=&quot;3&quot; unique_id=&quot;19112&quot;&gt;&lt;property id=&quot;20148&quot; value=&quot;5&quot;/&gt;&lt;property id=&quot;20300&quot; value=&quot;Slide 17&quot;/&gt;&lt;property id=&quot;20307&quot; value=&quot;679&quot;/&gt;&lt;/object&gt;&lt;object type=&quot;3&quot; unique_id=&quot;19113&quot;&gt;&lt;property id=&quot;20148&quot; value=&quot;5&quot;/&gt;&lt;property id=&quot;20300&quot; value=&quot;Slide 24&quot;/&gt;&lt;property id=&quot;20307&quot; value=&quot;681&quot;/&gt;&lt;/object&gt;&lt;object type=&quot;3&quot; unique_id=&quot;19114&quot;&gt;&lt;property id=&quot;20148&quot; value=&quot;5&quot;/&gt;&lt;property id=&quot;20300&quot; value=&quot;Slide 25&quot;/&gt;&lt;property id=&quot;20307&quot; value=&quot;680&quot;/&gt;&lt;/object&gt;&lt;object type=&quot;3&quot; unique_id=&quot;19115&quot;&gt;&lt;property id=&quot;20148&quot; value=&quot;5&quot;/&gt;&lt;property id=&quot;20300&quot; value=&quot;Slide 26&quot;/&gt;&lt;property id=&quot;20307&quot; value=&quot;682&quot;/&gt;&lt;/object&gt;&lt;object type=&quot;3&quot; unique_id=&quot;19116&quot;&gt;&lt;property id=&quot;20148&quot; value=&quot;5&quot;/&gt;&lt;property id=&quot;20300&quot; value=&quot;Slide 27&quot;/&gt;&lt;property id=&quot;20307&quot; value=&quot;683&quot;/&gt;&lt;/object&gt;&lt;object type=&quot;3&quot; unique_id=&quot;19117&quot;&gt;&lt;property id=&quot;20148&quot; value=&quot;5&quot;/&gt;&lt;property id=&quot;20300&quot; value=&quot;Slide 28&quot;/&gt;&lt;property id=&quot;20307&quot; value=&quot;684&quot;/&gt;&lt;/object&gt;&lt;object type=&quot;3&quot; unique_id=&quot;19118&quot;&gt;&lt;property id=&quot;20148&quot; value=&quot;5&quot;/&gt;&lt;property id=&quot;20300&quot; value=&quot;Slide 30&quot;/&gt;&lt;property id=&quot;20307&quot; value=&quot;685&quot;/&gt;&lt;/object&gt;&lt;object type=&quot;3&quot; unique_id=&quot;19121&quot;&gt;&lt;property id=&quot;20148&quot; value=&quot;5&quot;/&gt;&lt;property id=&quot;20300&quot; value=&quot;Slide 33&quot;/&gt;&lt;property id=&quot;20307&quot; value=&quot;688&quot;/&gt;&lt;/object&gt;&lt;object type=&quot;3&quot; unique_id=&quot;19598&quot;&gt;&lt;property id=&quot;20148&quot; value=&quot;5&quot;/&gt;&lt;property id=&quot;20300&quot; value=&quot;Slide 29&quot;/&gt;&lt;property id=&quot;20307&quot; value=&quot;695&quot;/&gt;&lt;/object&gt;&lt;object type=&quot;3&quot; unique_id=&quot;19599&quot;&gt;&lt;property id=&quot;20148&quot; value=&quot;5&quot;/&gt;&lt;property id=&quot;20300&quot; value=&quot;Slide 31&quot;/&gt;&lt;property id=&quot;20307&quot; value=&quot;689&quot;/&gt;&lt;/object&gt;&lt;object type=&quot;3&quot; unique_id=&quot;19600&quot;&gt;&lt;property id=&quot;20148&quot; value=&quot;5&quot;/&gt;&lt;property id=&quot;20300&quot; value=&quot;Slide 34&quot;/&gt;&lt;property id=&quot;20307&quot; value=&quot;690&quot;/&gt;&lt;/object&gt;&lt;object type=&quot;3&quot; unique_id=&quot;19601&quot;&gt;&lt;property id=&quot;20148&quot; value=&quot;5&quot;/&gt;&lt;property id=&quot;20300&quot; value=&quot;Slide 35&quot;/&gt;&lt;property id=&quot;20307&quot; value=&quot;691&quot;/&gt;&lt;/object&gt;&lt;object type=&quot;3&quot; unique_id=&quot;19602&quot;&gt;&lt;property id=&quot;20148&quot; value=&quot;5&quot;/&gt;&lt;property id=&quot;20300&quot; value=&quot;Slide 36&quot;/&gt;&lt;property id=&quot;20307&quot; value=&quot;692&quot;/&gt;&lt;/object&gt;&lt;object type=&quot;3&quot; unique_id=&quot;19603&quot;&gt;&lt;property id=&quot;20148&quot; value=&quot;5&quot;/&gt;&lt;property id=&quot;20300&quot; value=&quot;Slide 37&quot;/&gt;&lt;property id=&quot;20307&quot; value=&quot;693&quot;/&gt;&lt;/object&gt;&lt;object type=&quot;3&quot; unique_id=&quot;19604&quot;&gt;&lt;property id=&quot;20148&quot; value=&quot;5&quot;/&gt;&lt;property id=&quot;20300&quot; value=&quot;Slide 38&quot;/&gt;&lt;property id=&quot;20307&quot; value=&quot;694&quot;/&gt;&lt;/object&gt;&lt;object type=&quot;3&quot; unique_id=&quot;19933&quot;&gt;&lt;property id=&quot;20148&quot; value=&quot;5&quot;/&gt;&lt;property id=&quot;20300&quot; value=&quot;Slide 39&quot;/&gt;&lt;property id=&quot;20307&quot; value=&quot;696&quot;/&gt;&lt;/object&gt;&lt;object type=&quot;3&quot; unique_id=&quot;19934&quot;&gt;&lt;property id=&quot;20148&quot; value=&quot;5&quot;/&gt;&lt;property id=&quot;20300&quot; value=&quot;Slide 40&quot;/&gt;&lt;property id=&quot;20307&quot; value=&quot;697&quot;/&gt;&lt;/object&gt;&lt;object type=&quot;3&quot; unique_id=&quot;19935&quot;&gt;&lt;property id=&quot;20148&quot; value=&quot;5&quot;/&gt;&lt;property id=&quot;20300&quot; value=&quot;Slide 41&quot;/&gt;&lt;property id=&quot;20307&quot; value=&quot;698&quot;/&gt;&lt;/object&gt;&lt;object type=&quot;3&quot; unique_id=&quot;19936&quot;&gt;&lt;property id=&quot;20148&quot; value=&quot;5&quot;/&gt;&lt;property id=&quot;20300&quot; value=&quot;Slide 42&quot;/&gt;&lt;property id=&quot;20307&quot; value=&quot;699&quot;/&gt;&lt;/object&gt;&lt;object type=&quot;3&quot; unique_id=&quot;19937&quot;&gt;&lt;property id=&quot;20148&quot; value=&quot;5&quot;/&gt;&lt;property id=&quot;20300&quot; value=&quot;Slide 43&quot;/&gt;&lt;property id=&quot;20307&quot; value=&quot;700&quot;/&gt;&lt;/object&gt;&lt;object type=&quot;3&quot; unique_id=&quot;20398&quot;&gt;&lt;property id=&quot;20148&quot; value=&quot;5&quot;/&gt;&lt;property id=&quot;20300&quot; value=&quot;Slide 44&quot;/&gt;&lt;property id=&quot;20307&quot; value=&quot;701&quot;/&gt;&lt;/object&gt;&lt;object type=&quot;3&quot; unique_id=&quot;20399&quot;&gt;&lt;property id=&quot;20148&quot; value=&quot;5&quot;/&gt;&lt;property id=&quot;20300&quot; value=&quot;Slide 45&quot;/&gt;&lt;property id=&quot;20307&quot; value=&quot;702&quot;/&gt;&lt;/object&gt;&lt;object type=&quot;3&quot; unique_id=&quot;20400&quot;&gt;&lt;property id=&quot;20148&quot; value=&quot;5&quot;/&gt;&lt;property id=&quot;20300&quot; value=&quot;Slide 46&quot;/&gt;&lt;property id=&quot;20307&quot; value=&quot;707&quot;/&gt;&lt;/object&gt;&lt;object type=&quot;3&quot; unique_id=&quot;20401&quot;&gt;&lt;property id=&quot;20148&quot; value=&quot;5&quot;/&gt;&lt;property id=&quot;20300&quot; value=&quot;Slide 47&quot;/&gt;&lt;property id=&quot;20307&quot; value=&quot;708&quot;/&gt;&lt;/object&gt;&lt;object type=&quot;3&quot; unique_id=&quot;20402&quot;&gt;&lt;property id=&quot;20148&quot; value=&quot;5&quot;/&gt;&lt;property id=&quot;20300&quot; value=&quot;Slide 48&quot;/&gt;&lt;property id=&quot;20307&quot; value=&quot;703&quot;/&gt;&lt;/object&gt;&lt;object type=&quot;3&quot; unique_id=&quot;20403&quot;&gt;&lt;property id=&quot;20148&quot; value=&quot;5&quot;/&gt;&lt;property id=&quot;20300&quot; value=&quot;Slide 49&quot;/&gt;&lt;property id=&quot;20307&quot; value=&quot;704&quot;/&gt;&lt;/object&gt;&lt;object type=&quot;3&quot; unique_id=&quot;20404&quot;&gt;&lt;property id=&quot;20148&quot; value=&quot;5&quot;/&gt;&lt;property id=&quot;20300&quot; value=&quot;Slide 50&quot;/&gt;&lt;property id=&quot;20307&quot; value=&quot;705&quot;/&gt;&lt;/object&gt;&lt;object type=&quot;3&quot; unique_id=&quot;20405&quot;&gt;&lt;property id=&quot;20148&quot; value=&quot;5&quot;/&gt;&lt;property id=&quot;20300&quot; value=&quot;Slide 51&quot;/&gt;&lt;property id=&quot;20307&quot; value=&quot;706&quot;/&gt;&lt;/object&gt;&lt;object type=&quot;3&quot; unique_id=&quot;20946&quot;&gt;&lt;property id=&quot;20148&quot; value=&quot;5&quot;/&gt;&lt;property id=&quot;20300&quot; value=&quot;Slide 52&quot;/&gt;&lt;property id=&quot;20307&quot; value=&quot;709&quot;/&gt;&lt;/object&gt;&lt;object type=&quot;3&quot; unique_id=&quot;20947&quot;&gt;&lt;property id=&quot;20148&quot; value=&quot;5&quot;/&gt;&lt;property id=&quot;20300&quot; value=&quot;Slide 53&quot;/&gt;&lt;property id=&quot;20307&quot; value=&quot;710&quot;/&gt;&lt;/object&gt;&lt;object type=&quot;3&quot; unique_id=&quot;20948&quot;&gt;&lt;property id=&quot;20148&quot; value=&quot;5&quot;/&gt;&lt;property id=&quot;20300&quot; value=&quot;Slide 54&quot;/&gt;&lt;property id=&quot;20307&quot; value=&quot;711&quot;/&gt;&lt;/object&gt;&lt;object type=&quot;3&quot; unique_id=&quot;20949&quot;&gt;&lt;property id=&quot;20148&quot; value=&quot;5&quot;/&gt;&lt;property id=&quot;20300&quot; value=&quot;Slide 55&quot;/&gt;&lt;property id=&quot;20307&quot; value=&quot;712&quot;/&gt;&lt;/object&gt;&lt;object type=&quot;3&quot; unique_id=&quot;20950&quot;&gt;&lt;property id=&quot;20148&quot; value=&quot;5&quot;/&gt;&lt;property id=&quot;20300&quot; value=&quot;Slide 56&quot;/&gt;&lt;property id=&quot;20307&quot; value=&quot;714&quot;/&gt;&lt;/object&gt;&lt;object type=&quot;3&quot; unique_id=&quot;20951&quot;&gt;&lt;property id=&quot;20148&quot; value=&quot;5&quot;/&gt;&lt;property id=&quot;20300&quot; value=&quot;Slide 57&quot;/&gt;&lt;property id=&quot;20307&quot; value=&quot;715&quot;/&gt;&lt;/object&gt;&lt;object type=&quot;3&quot; unique_id=&quot;21252&quot;&gt;&lt;property id=&quot;20148&quot; value=&quot;5&quot;/&gt;&lt;property id=&quot;20300&quot; value=&quot;Slide 58&quot;/&gt;&lt;property id=&quot;20307&quot; value=&quot;716&quot;/&gt;&lt;/object&gt;&lt;object type=&quot;3&quot; unique_id=&quot;21253&quot;&gt;&lt;property id=&quot;20148&quot; value=&quot;5&quot;/&gt;&lt;property id=&quot;20300&quot; value=&quot;Slide 59&quot;/&gt;&lt;property id=&quot;20307&quot; value=&quot;717&quot;/&gt;&lt;/object&gt;&lt;object type=&quot;3&quot; unique_id=&quot;21254&quot;&gt;&lt;property id=&quot;20148&quot; value=&quot;5&quot;/&gt;&lt;property id=&quot;20300&quot; value=&quot;Slide 60&quot;/&gt;&lt;property id=&quot;20307&quot; value=&quot;718&quot;/&gt;&lt;/object&gt;&lt;object type=&quot;3&quot; unique_id=&quot;21822&quot;&gt;&lt;property id=&quot;20148&quot; value=&quot;5&quot;/&gt;&lt;property id=&quot;20300&quot; value=&quot;Slide 61&quot;/&gt;&lt;property id=&quot;20307&quot; value=&quot;719&quot;/&gt;&lt;/object&gt;&lt;object type=&quot;3&quot; unique_id=&quot;21823&quot;&gt;&lt;property id=&quot;20148&quot; value=&quot;5&quot;/&gt;&lt;property id=&quot;20300&quot; value=&quot;Slide 62&quot;/&gt;&lt;property id=&quot;20307&quot; value=&quot;720&quot;/&gt;&lt;/object&gt;&lt;object type=&quot;3&quot; unique_id=&quot;21824&quot;&gt;&lt;property id=&quot;20148&quot; value=&quot;5&quot;/&gt;&lt;property id=&quot;20300&quot; value=&quot;Slide 63&quot;/&gt;&lt;property id=&quot;20307&quot; value=&quot;721&quot;/&gt;&lt;/object&gt;&lt;object type=&quot;3&quot; unique_id=&quot;21825&quot;&gt;&lt;property id=&quot;20148&quot; value=&quot;5&quot;/&gt;&lt;property id=&quot;20300&quot; value=&quot;Slide 64&quot;/&gt;&lt;property id=&quot;20307&quot; value=&quot;722&quot;/&gt;&lt;/object&gt;&lt;object type=&quot;3&quot; unique_id=&quot;22161&quot;&gt;&lt;property id=&quot;20148&quot; value=&quot;5&quot;/&gt;&lt;property id=&quot;20300&quot; value=&quot;Slide 65&quot;/&gt;&lt;property id=&quot;20307&quot; value=&quot;723&quot;/&gt;&lt;/object&gt;&lt;object type=&quot;3&quot; unique_id=&quot;22163&quot;&gt;&lt;property id=&quot;20148&quot; value=&quot;5&quot;/&gt;&lt;property id=&quot;20300&quot; value=&quot;Slide 69&quot;/&gt;&lt;property id=&quot;20307&quot; value=&quot;724&quot;/&gt;&lt;/object&gt;&lt;object type=&quot;3&quot; unique_id=&quot;22794&quot;&gt;&lt;property id=&quot;20148&quot; value=&quot;5&quot;/&gt;&lt;property id=&quot;20300&quot; value=&quot;Slide 70&quot;/&gt;&lt;property id=&quot;20307&quot; value=&quot;726&quot;/&gt;&lt;/object&gt;&lt;object type=&quot;3&quot; unique_id=&quot;22795&quot;&gt;&lt;property id=&quot;20148&quot; value=&quot;5&quot;/&gt;&lt;property id=&quot;20300&quot; value=&quot;Slide 71&quot;/&gt;&lt;property id=&quot;20307&quot; value=&quot;727&quot;/&gt;&lt;/object&gt;&lt;object type=&quot;3&quot; unique_id=&quot;22797&quot;&gt;&lt;property id=&quot;20148&quot; value=&quot;5&quot;/&gt;&lt;property id=&quot;20300&quot; value=&quot;Slide 76&quot;/&gt;&lt;property id=&quot;20307&quot; value=&quot;729&quot;/&gt;&lt;/object&gt;&lt;object type=&quot;3&quot; unique_id=&quot;22798&quot;&gt;&lt;property id=&quot;20148&quot; value=&quot;5&quot;/&gt;&lt;property id=&quot;20300&quot; value=&quot;Slide 77&quot;/&gt;&lt;property id=&quot;20307&quot; value=&quot;730&quot;/&gt;&lt;/object&gt;&lt;object type=&quot;3&quot; unique_id=&quot;22799&quot;&gt;&lt;property id=&quot;20148&quot; value=&quot;5&quot;/&gt;&lt;property id=&quot;20300&quot; value=&quot;Slide 78&quot;/&gt;&lt;property id=&quot;20307&quot; value=&quot;731&quot;/&gt;&lt;/object&gt;&lt;object type=&quot;3&quot; unique_id=&quot;23940&quot;&gt;&lt;property id=&quot;20148&quot; value=&quot;5&quot;/&gt;&lt;property id=&quot;20300&quot; value=&quot;Slide 73&quot;/&gt;&lt;property id=&quot;20307&quot; value=&quot;733&quot;/&gt;&lt;/object&gt;&lt;object type=&quot;3&quot; unique_id=&quot;23941&quot;&gt;&lt;property id=&quot;20148&quot; value=&quot;5&quot;/&gt;&lt;property id=&quot;20300&quot; value=&quot;Slide 74&quot;/&gt;&lt;property id=&quot;20307&quot; value=&quot;734&quot;/&gt;&lt;/object&gt;&lt;object type=&quot;3&quot; unique_id=&quot;23942&quot;&gt;&lt;property id=&quot;20148&quot; value=&quot;5&quot;/&gt;&lt;property id=&quot;20300&quot; value=&quot;Slide 75&quot;/&gt;&lt;property id=&quot;20307&quot; value=&quot;735&quot;/&gt;&lt;/object&gt;&lt;object type=&quot;3&quot; unique_id=&quot;23943&quot;&gt;&lt;property id=&quot;20148&quot; value=&quot;5&quot;/&gt;&lt;property id=&quot;20300&quot; value=&quot;Slide 79&quot;/&gt;&lt;property id=&quot;20307&quot; value=&quot;732&quot;/&gt;&lt;/object&gt;&lt;object type=&quot;3&quot; unique_id=&quot;24424&quot;&gt;&lt;property id=&quot;20148&quot; value=&quot;5&quot;/&gt;&lt;property id=&quot;20300&quot; value=&quot;Slide 113&quot;/&gt;&lt;property id=&quot;20307&quot; value=&quot;737&quot;/&gt;&lt;/object&gt;&lt;object type=&quot;3&quot; unique_id=&quot;24425&quot;&gt;&lt;property id=&quot;20148&quot; value=&quot;5&quot;/&gt;&lt;property id=&quot;20300&quot; value=&quot;Slide 126&quot;/&gt;&lt;property id=&quot;20307&quot; value=&quot;736&quot;/&gt;&lt;/object&gt;&lt;object type=&quot;3&quot; unique_id=&quot;24426&quot;&gt;&lt;property id=&quot;20148&quot; value=&quot;5&quot;/&gt;&lt;property id=&quot;20300&quot; value=&quot;Slide 142&quot;/&gt;&lt;property id=&quot;20307&quot; value=&quot;738&quot;/&gt;&lt;/object&gt;&lt;object type=&quot;3&quot; unique_id=&quot;28578&quot;&gt;&lt;property id=&quot;20148&quot; value=&quot;5&quot;/&gt;&lt;property id=&quot;20300&quot; value=&quot;Slide 96&quot;/&gt;&lt;property id=&quot;20307&quot; value=&quot;740&quot;/&gt;&lt;/object&gt;&lt;object type=&quot;3&quot; unique_id=&quot;28579&quot;&gt;&lt;property id=&quot;20148&quot; value=&quot;5&quot;/&gt;&lt;property id=&quot;20300&quot; value=&quot;Slide 99&quot;/&gt;&lt;property id=&quot;20307&quot; value=&quot;741&quot;/&gt;&lt;/object&gt;&lt;object type=&quot;3&quot; unique_id=&quot;28580&quot;&gt;&lt;property id=&quot;20148&quot; value=&quot;5&quot;/&gt;&lt;property id=&quot;20300&quot; value=&quot;Slide 100&quot;/&gt;&lt;property id=&quot;20307&quot; value=&quot;742&quot;/&gt;&lt;/object&gt;&lt;object type=&quot;3&quot; unique_id=&quot;28581&quot;&gt;&lt;property id=&quot;20148&quot; value=&quot;5&quot;/&gt;&lt;property id=&quot;20300&quot; value=&quot;Slide 97&quot;/&gt;&lt;property id=&quot;20307&quot; value=&quot;743&quot;/&gt;&lt;/object&gt;&lt;object type=&quot;3&quot; unique_id=&quot;28582&quot;&gt;&lt;property id=&quot;20148&quot; value=&quot;5&quot;/&gt;&lt;property id=&quot;20300&quot; value=&quot;Slide 98&quot;/&gt;&lt;property id=&quot;20307&quot; value=&quot;744&quot;/&gt;&lt;/object&gt;&lt;object type=&quot;3&quot; unique_id=&quot;28583&quot;&gt;&lt;property id=&quot;20148&quot; value=&quot;5&quot;/&gt;&lt;property id=&quot;20300&quot; value=&quot;Slide 101&quot;/&gt;&lt;property id=&quot;20307&quot; value=&quot;745&quot;/&gt;&lt;/object&gt;&lt;object type=&quot;3&quot; unique_id=&quot;28584&quot;&gt;&lt;property id=&quot;20148&quot; value=&quot;5&quot;/&gt;&lt;property id=&quot;20300&quot; value=&quot;Slide 102&quot;/&gt;&lt;property id=&quot;20307&quot; value=&quot;746&quot;/&gt;&lt;/object&gt;&lt;object type=&quot;3&quot; unique_id=&quot;28586&quot;&gt;&lt;property id=&quot;20148&quot; value=&quot;5&quot;/&gt;&lt;property id=&quot;20300&quot; value=&quot;Slide 103&quot;/&gt;&lt;property id=&quot;20307&quot; value=&quot;748&quot;/&gt;&lt;/object&gt;&lt;object type=&quot;3&quot; unique_id=&quot;28587&quot;&gt;&lt;property id=&quot;20148&quot; value=&quot;5&quot;/&gt;&lt;property id=&quot;20300&quot; value=&quot;Slide 104&quot;/&gt;&lt;property id=&quot;20307&quot; value=&quot;749&quot;/&gt;&lt;/object&gt;&lt;object type=&quot;3&quot; unique_id=&quot;28588&quot;&gt;&lt;property id=&quot;20148&quot; value=&quot;5&quot;/&gt;&lt;property id=&quot;20300&quot; value=&quot;Slide 105&quot;/&gt;&lt;property id=&quot;20307&quot; value=&quot;750&quot;/&gt;&lt;/object&gt;&lt;object type=&quot;3&quot; unique_id=&quot;28589&quot;&gt;&lt;property id=&quot;20148&quot; value=&quot;5&quot;/&gt;&lt;property id=&quot;20300&quot; value=&quot;Slide 106&quot;/&gt;&lt;property id=&quot;20307&quot; value=&quot;751&quot;/&gt;&lt;/object&gt;&lt;object type=&quot;3&quot; unique_id=&quot;28591&quot;&gt;&lt;property id=&quot;20148&quot; value=&quot;5&quot;/&gt;&lt;property id=&quot;20300&quot; value=&quot;Slide 107&quot;/&gt;&lt;property id=&quot;20307&quot; value=&quot;753&quot;/&gt;&lt;/object&gt;&lt;object type=&quot;3&quot; unique_id=&quot;28593&quot;&gt;&lt;property id=&quot;20148&quot; value=&quot;5&quot;/&gt;&lt;property id=&quot;20300&quot; value=&quot;Slide 108&quot;/&gt;&lt;property id=&quot;20307&quot; value=&quot;755&quot;/&gt;&lt;/object&gt;&lt;object type=&quot;3&quot; unique_id=&quot;28594&quot;&gt;&lt;property id=&quot;20148&quot; value=&quot;5&quot;/&gt;&lt;property id=&quot;20300&quot; value=&quot;Slide 109&quot;/&gt;&lt;property id=&quot;20307&quot; value=&quot;756&quot;/&gt;&lt;/object&gt;&lt;object type=&quot;3&quot; unique_id=&quot;28595&quot;&gt;&lt;property id=&quot;20148&quot; value=&quot;5&quot;/&gt;&lt;property id=&quot;20300&quot; value=&quot;Slide 110&quot;/&gt;&lt;property id=&quot;20307&quot; value=&quot;757&quot;/&gt;&lt;/object&gt;&lt;object type=&quot;3&quot; unique_id=&quot;28596&quot;&gt;&lt;property id=&quot;20148&quot; value=&quot;5&quot;/&gt;&lt;property id=&quot;20300&quot; value=&quot;Slide 111&quot;/&gt;&lt;property id=&quot;20307&quot; value=&quot;758&quot;/&gt;&lt;/object&gt;&lt;object type=&quot;3&quot; unique_id=&quot;28597&quot;&gt;&lt;property id=&quot;20148&quot; value=&quot;5&quot;/&gt;&lt;property id=&quot;20300&quot; value=&quot;Slide 112&quot;/&gt;&lt;property id=&quot;20307&quot; value=&quot;759&quot;/&gt;&lt;/object&gt;&lt;object type=&quot;3&quot; unique_id=&quot;28598&quot;&gt;&lt;property id=&quot;20148&quot; value=&quot;5&quot;/&gt;&lt;property id=&quot;20300&quot; value=&quot;Slide 114&quot;/&gt;&lt;property id=&quot;20307&quot; value=&quot;760&quot;/&gt;&lt;/object&gt;&lt;object type=&quot;3&quot; unique_id=&quot;28599&quot;&gt;&lt;property id=&quot;20148&quot; value=&quot;5&quot;/&gt;&lt;property id=&quot;20300&quot; value=&quot;Slide 115&quot;/&gt;&lt;property id=&quot;20307&quot; value=&quot;761&quot;/&gt;&lt;/object&gt;&lt;object type=&quot;3&quot; unique_id=&quot;28600&quot;&gt;&lt;property id=&quot;20148&quot; value=&quot;5&quot;/&gt;&lt;property id=&quot;20300&quot; value=&quot;Slide 116&quot;/&gt;&lt;property id=&quot;20307&quot; value=&quot;762&quot;/&gt;&lt;/object&gt;&lt;object type=&quot;3&quot; unique_id=&quot;28601&quot;&gt;&lt;property id=&quot;20148&quot; value=&quot;5&quot;/&gt;&lt;property id=&quot;20300&quot; value=&quot;Slide 117&quot;/&gt;&lt;property id=&quot;20307&quot; value=&quot;763&quot;/&gt;&lt;/object&gt;&lt;object type=&quot;3&quot; unique_id=&quot;28602&quot;&gt;&lt;property id=&quot;20148&quot; value=&quot;5&quot;/&gt;&lt;property id=&quot;20300&quot; value=&quot;Slide 118&quot;/&gt;&lt;property id=&quot;20307&quot; value=&quot;764&quot;/&gt;&lt;/object&gt;&lt;object type=&quot;3&quot; unique_id=&quot;28603&quot;&gt;&lt;property id=&quot;20148&quot; value=&quot;5&quot;/&gt;&lt;property id=&quot;20300&quot; value=&quot;Slide 119&quot;/&gt;&lt;property id=&quot;20307&quot; value=&quot;765&quot;/&gt;&lt;/object&gt;&lt;object type=&quot;3&quot; unique_id=&quot;28604&quot;&gt;&lt;property id=&quot;20148&quot; value=&quot;5&quot;/&gt;&lt;property id=&quot;20300&quot; value=&quot;Slide 120&quot;/&gt;&lt;property id=&quot;20307&quot; value=&quot;766&quot;/&gt;&lt;/object&gt;&lt;object type=&quot;3&quot; unique_id=&quot;28605&quot;&gt;&lt;property id=&quot;20148&quot; value=&quot;5&quot;/&gt;&lt;property id=&quot;20300&quot; value=&quot;Slide 121&quot;/&gt;&lt;property id=&quot;20307&quot; value=&quot;767&quot;/&gt;&lt;/object&gt;&lt;object type=&quot;3&quot; unique_id=&quot;28606&quot;&gt;&lt;property id=&quot;20148&quot; value=&quot;5&quot;/&gt;&lt;property id=&quot;20300&quot; value=&quot;Slide 122&quot;/&gt;&lt;property id=&quot;20307&quot; value=&quot;768&quot;/&gt;&lt;/object&gt;&lt;object type=&quot;3&quot; unique_id=&quot;28607&quot;&gt;&lt;property id=&quot;20148&quot; value=&quot;5&quot;/&gt;&lt;property id=&quot;20300&quot; value=&quot;Slide 123&quot;/&gt;&lt;property id=&quot;20307&quot; value=&quot;769&quot;/&gt;&lt;/object&gt;&lt;object type=&quot;3&quot; unique_id=&quot;28608&quot;&gt;&lt;property id=&quot;20148&quot; value=&quot;5&quot;/&gt;&lt;property id=&quot;20300&quot; value=&quot;Slide 124&quot;/&gt;&lt;property id=&quot;20307&quot; value=&quot;770&quot;/&gt;&lt;/object&gt;&lt;object type=&quot;3&quot; unique_id=&quot;28609&quot;&gt;&lt;property id=&quot;20148&quot; value=&quot;5&quot;/&gt;&lt;property id=&quot;20300&quot; value=&quot;Slide 125&quot;/&gt;&lt;property id=&quot;20307&quot; value=&quot;771&quot;/&gt;&lt;/object&gt;&lt;object type=&quot;3&quot; unique_id=&quot;28612&quot;&gt;&lt;property id=&quot;20148&quot; value=&quot;5&quot;/&gt;&lt;property id=&quot;20300&quot; value=&quot;Slide 131&quot;/&gt;&lt;property id=&quot;20307&quot; value=&quot;774&quot;/&gt;&lt;/object&gt;&lt;object type=&quot;3&quot; unique_id=&quot;28613&quot;&gt;&lt;property id=&quot;20148&quot; value=&quot;5&quot;/&gt;&lt;property id=&quot;20300&quot; value=&quot;Slide 132&quot;/&gt;&lt;property id=&quot;20307&quot; value=&quot;775&quot;/&gt;&lt;/object&gt;&lt;object type=&quot;3&quot; unique_id=&quot;28614&quot;&gt;&lt;property id=&quot;20148&quot; value=&quot;5&quot;/&gt;&lt;property id=&quot;20300&quot; value=&quot;Slide 133&quot;/&gt;&lt;property id=&quot;20307&quot; value=&quot;776&quot;/&gt;&lt;/object&gt;&lt;object type=&quot;3&quot; unique_id=&quot;28615&quot;&gt;&lt;property id=&quot;20148&quot; value=&quot;5&quot;/&gt;&lt;property id=&quot;20300&quot; value=&quot;Slide 134&quot;/&gt;&lt;property id=&quot;20307&quot; value=&quot;777&quot;/&gt;&lt;/object&gt;&lt;object type=&quot;3&quot; unique_id=&quot;28618&quot;&gt;&lt;property id=&quot;20148&quot; value=&quot;5&quot;/&gt;&lt;property id=&quot;20300&quot; value=&quot;Slide 135&quot;/&gt;&lt;property id=&quot;20307&quot; value=&quot;780&quot;/&gt;&lt;/object&gt;&lt;object type=&quot;3&quot; unique_id=&quot;28619&quot;&gt;&lt;property id=&quot;20148&quot; value=&quot;5&quot;/&gt;&lt;property id=&quot;20300&quot; value=&quot;Slide 136&quot;/&gt;&lt;property id=&quot;20307&quot; value=&quot;781&quot;/&gt;&lt;/object&gt;&lt;object type=&quot;3&quot; unique_id=&quot;28620&quot;&gt;&lt;property id=&quot;20148&quot; value=&quot;5&quot;/&gt;&lt;property id=&quot;20300&quot; value=&quot;Slide 137&quot;/&gt;&lt;property id=&quot;20307&quot; value=&quot;782&quot;/&gt;&lt;/object&gt;&lt;object type=&quot;3&quot; unique_id=&quot;28621&quot;&gt;&lt;property id=&quot;20148&quot; value=&quot;5&quot;/&gt;&lt;property id=&quot;20300&quot; value=&quot;Slide 138&quot;/&gt;&lt;property id=&quot;20307&quot; value=&quot;783&quot;/&gt;&lt;/object&gt;&lt;object type=&quot;3&quot; unique_id=&quot;28622&quot;&gt;&lt;property id=&quot;20148&quot; value=&quot;5&quot;/&gt;&lt;property id=&quot;20300&quot; value=&quot;Slide 139&quot;/&gt;&lt;property id=&quot;20307&quot; value=&quot;784&quot;/&gt;&lt;/object&gt;&lt;object type=&quot;3&quot; unique_id=&quot;28623&quot;&gt;&lt;property id=&quot;20148&quot; value=&quot;5&quot;/&gt;&lt;property id=&quot;20300&quot; value=&quot;Slide 140&quot;/&gt;&lt;property id=&quot;20307&quot; value=&quot;785&quot;/&gt;&lt;/object&gt;&lt;object type=&quot;3&quot; unique_id=&quot;28624&quot;&gt;&lt;property id=&quot;20148&quot; value=&quot;5&quot;/&gt;&lt;property id=&quot;20300&quot; value=&quot;Slide 141&quot;/&gt;&lt;property id=&quot;20307&quot; value=&quot;786&quot;/&gt;&lt;/object&gt;&lt;object type=&quot;3&quot; unique_id=&quot;33210&quot;&gt;&lt;property id=&quot;20148&quot; value=&quot;5&quot;/&gt;&lt;property id=&quot;20300&quot; value=&quot;Slide 80&quot;/&gt;&lt;property id=&quot;20307&quot; value=&quot;803&quot;/&gt;&lt;/object&gt;&lt;object type=&quot;3&quot; unique_id=&quot;33211&quot;&gt;&lt;property id=&quot;20148&quot; value=&quot;5&quot;/&gt;&lt;property id=&quot;20300&quot; value=&quot;Slide 81&quot;/&gt;&lt;property id=&quot;20307&quot; value=&quot;804&quot;/&gt;&lt;/object&gt;&lt;object type=&quot;3&quot; unique_id=&quot;33212&quot;&gt;&lt;property id=&quot;20148&quot; value=&quot;5&quot;/&gt;&lt;property id=&quot;20300&quot; value=&quot;Slide 82&quot;/&gt;&lt;property id=&quot;20307&quot; value=&quot;805&quot;/&gt;&lt;/object&gt;&lt;object type=&quot;3&quot; unique_id=&quot;33213&quot;&gt;&lt;property id=&quot;20148&quot; value=&quot;5&quot;/&gt;&lt;property id=&quot;20300&quot; value=&quot;Slide 83&quot;/&gt;&lt;property id=&quot;20307&quot; value=&quot;806&quot;/&gt;&lt;/object&gt;&lt;object type=&quot;3&quot; unique_id=&quot;33214&quot;&gt;&lt;property id=&quot;20148&quot; value=&quot;5&quot;/&gt;&lt;property id=&quot;20300&quot; value=&quot;Slide 84&quot;/&gt;&lt;property id=&quot;20307&quot; value=&quot;807&quot;/&gt;&lt;/object&gt;&lt;object type=&quot;3&quot; unique_id=&quot;33215&quot;&gt;&lt;property id=&quot;20148&quot; value=&quot;5&quot;/&gt;&lt;property id=&quot;20300&quot; value=&quot;Slide 85&quot;/&gt;&lt;property id=&quot;20307&quot; value=&quot;808&quot;/&gt;&lt;/object&gt;&lt;object type=&quot;3&quot; unique_id=&quot;33216&quot;&gt;&lt;property id=&quot;20148&quot; value=&quot;5&quot;/&gt;&lt;property id=&quot;20300&quot; value=&quot;Slide 86&quot;/&gt;&lt;property id=&quot;20307&quot; value=&quot;809&quot;/&gt;&lt;/object&gt;&lt;object type=&quot;3&quot; unique_id=&quot;33217&quot;&gt;&lt;property id=&quot;20148&quot; value=&quot;5&quot;/&gt;&lt;property id=&quot;20300&quot; value=&quot;Slide 87&quot;/&gt;&lt;property id=&quot;20307&quot; value=&quot;810&quot;/&gt;&lt;/object&gt;&lt;object type=&quot;3&quot; unique_id=&quot;33218&quot;&gt;&lt;property id=&quot;20148&quot; value=&quot;5&quot;/&gt;&lt;property id=&quot;20300&quot; value=&quot;Slide 88&quot;/&gt;&lt;property id=&quot;20307&quot; value=&quot;811&quot;/&gt;&lt;/object&gt;&lt;object type=&quot;3&quot; unique_id=&quot;33219&quot;&gt;&lt;property id=&quot;20148&quot; value=&quot;5&quot;/&gt;&lt;property id=&quot;20300&quot; value=&quot;Slide 89&quot;/&gt;&lt;property id=&quot;20307&quot; value=&quot;812&quot;/&gt;&lt;/object&gt;&lt;object type=&quot;3&quot; unique_id=&quot;33220&quot;&gt;&lt;property id=&quot;20148&quot; value=&quot;5&quot;/&gt;&lt;property id=&quot;20300&quot; value=&quot;Slide 90&quot;/&gt;&lt;property id=&quot;20307&quot; value=&quot;813&quot;/&gt;&lt;/object&gt;&lt;object type=&quot;3&quot; unique_id=&quot;33222&quot;&gt;&lt;property id=&quot;20148&quot; value=&quot;5&quot;/&gt;&lt;property id=&quot;20300&quot; value=&quot;Slide 127&quot;/&gt;&lt;property id=&quot;20307&quot; value=&quot;797&quot;/&gt;&lt;/object&gt;&lt;object type=&quot;3&quot; unique_id=&quot;33223&quot;&gt;&lt;property id=&quot;20148&quot; value=&quot;5&quot;/&gt;&lt;property id=&quot;20300&quot; value=&quot;Slide 128&quot;/&gt;&lt;property id=&quot;20307&quot; value=&quot;798&quot;/&gt;&lt;/object&gt;&lt;object type=&quot;3&quot; unique_id=&quot;33224&quot;&gt;&lt;property id=&quot;20148&quot; value=&quot;5&quot;/&gt;&lt;property id=&quot;20300&quot; value=&quot;Slide 129&quot;/&gt;&lt;property id=&quot;20307&quot; value=&quot;799&quot;/&gt;&lt;/object&gt;&lt;object type=&quot;3&quot; unique_id=&quot;33225&quot;&gt;&lt;property id=&quot;20148&quot; value=&quot;5&quot;/&gt;&lt;property id=&quot;20300&quot; value=&quot;Slide 130&quot;/&gt;&lt;property id=&quot;20307&quot; value=&quot;800&quot;/&gt;&lt;/object&gt;&lt;object type=&quot;3&quot; unique_id=&quot;33227&quot;&gt;&lt;property id=&quot;20148&quot; value=&quot;5&quot;/&gt;&lt;property id=&quot;20300&quot; value=&quot;Slide 143&quot;/&gt;&lt;property id=&quot;20307&quot; value=&quot;789&quot;/&gt;&lt;/object&gt;&lt;object type=&quot;3&quot; unique_id=&quot;33228&quot;&gt;&lt;property id=&quot;20148&quot; value=&quot;5&quot;/&gt;&lt;property id=&quot;20300&quot; value=&quot;Slide 144&quot;/&gt;&lt;property id=&quot;20307&quot; value=&quot;790&quot;/&gt;&lt;/object&gt;&lt;object type=&quot;3&quot; unique_id=&quot;33229&quot;&gt;&lt;property id=&quot;20148&quot; value=&quot;5&quot;/&gt;&lt;property id=&quot;20300&quot; value=&quot;Slide 145&quot;/&gt;&lt;property id=&quot;20307&quot; value=&quot;791&quot;/&gt;&lt;/object&gt;&lt;object type=&quot;3&quot; unique_id=&quot;33230&quot;&gt;&lt;property id=&quot;20148&quot; value=&quot;5&quot;/&gt;&lt;property id=&quot;20300&quot; value=&quot;Slide 146&quot;/&gt;&lt;property id=&quot;20307&quot; value=&quot;792&quot;/&gt;&lt;/object&gt;&lt;object type=&quot;3&quot; unique_id=&quot;33231&quot;&gt;&lt;property id=&quot;20148&quot; value=&quot;5&quot;/&gt;&lt;property id=&quot;20300&quot; value=&quot;Slide 147&quot;/&gt;&lt;property id=&quot;20307&quot; value=&quot;793&quot;/&gt;&lt;/object&gt;&lt;object type=&quot;3&quot; unique_id=&quot;33232&quot;&gt;&lt;property id=&quot;20148&quot; value=&quot;5&quot;/&gt;&lt;property id=&quot;20300&quot; value=&quot;Slide 148&quot;/&gt;&lt;property id=&quot;20307&quot; value=&quot;794&quot;/&gt;&lt;/object&gt;&lt;object type=&quot;3&quot; unique_id=&quot;33233&quot;&gt;&lt;property id=&quot;20148&quot; value=&quot;5&quot;/&gt;&lt;property id=&quot;20300&quot; value=&quot;Slide 149&quot;/&gt;&lt;property id=&quot;20307&quot; value=&quot;795&quot;/&gt;&lt;/object&gt;&lt;object type=&quot;3&quot; unique_id=&quot;33234&quot;&gt;&lt;property id=&quot;20148&quot; value=&quot;5&quot;/&gt;&lt;property id=&quot;20300&quot; value=&quot;Slide 150&quot;/&gt;&lt;property id=&quot;20307&quot; value=&quot;796&quot;/&gt;&lt;/object&gt;&lt;object type=&quot;3&quot; unique_id=&quot;33235&quot;&gt;&lt;property id=&quot;20148&quot; value=&quot;5&quot;/&gt;&lt;property id=&quot;20300&quot; value=&quot;Slide 154&quot;/&gt;&lt;property id=&quot;20307&quot; value=&quot;787&quot;/&gt;&lt;/object&gt;&lt;object type=&quot;3&quot; unique_id=&quot;33236&quot;&gt;&lt;property id=&quot;20148&quot; value=&quot;5&quot;/&gt;&lt;property id=&quot;20300&quot; value=&quot;Slide 155&quot;/&gt;&lt;property id=&quot;20307&quot; value=&quot;788&quot;/&gt;&lt;/object&gt;&lt;object type=&quot;3&quot; unique_id=&quot;35449&quot;&gt;&lt;property id=&quot;20148&quot; value=&quot;5&quot;/&gt;&lt;property id=&quot;20300&quot; value=&quot;Slide 66&quot;/&gt;&lt;property id=&quot;20307&quot; value=&quot;816&quot;/&gt;&lt;/object&gt;&lt;object type=&quot;3&quot; unique_id=&quot;35450&quot;&gt;&lt;property id=&quot;20148&quot; value=&quot;5&quot;/&gt;&lt;property id=&quot;20300&quot; value=&quot;Slide 67&quot;/&gt;&lt;property id=&quot;20307&quot; value=&quot;817&quot;/&gt;&lt;/object&gt;&lt;object type=&quot;3&quot; unique_id=&quot;35451&quot;&gt;&lt;property id=&quot;20148&quot; value=&quot;5&quot;/&gt;&lt;property id=&quot;20300&quot; value=&quot;Slide 68&quot;/&gt;&lt;property id=&quot;20307&quot; value=&quot;818&quot;/&gt;&lt;/object&gt;&lt;object type=&quot;3&quot; unique_id=&quot;35452&quot;&gt;&lt;property id=&quot;20148&quot; value=&quot;5&quot;/&gt;&lt;property id=&quot;20300&quot; value=&quot;Slide 72&quot;/&gt;&lt;property id=&quot;20307&quot; value=&quot;819&quot;/&gt;&lt;/object&gt;&lt;object type=&quot;3&quot; unique_id=&quot;35453&quot;&gt;&lt;property id=&quot;20148&quot; value=&quot;5&quot;/&gt;&lt;property id=&quot;20300&quot; value=&quot;Slide 91&quot;/&gt;&lt;property id=&quot;20307&quot; value=&quot;820&quot;/&gt;&lt;/object&gt;&lt;object type=&quot;3&quot; unique_id=&quot;35454&quot;&gt;&lt;property id=&quot;20148&quot; value=&quot;5&quot;/&gt;&lt;property id=&quot;20300&quot; value=&quot;Slide 92&quot;/&gt;&lt;property id=&quot;20307&quot; value=&quot;821&quot;/&gt;&lt;/object&gt;&lt;object type=&quot;3&quot; unique_id=&quot;35455&quot;&gt;&lt;property id=&quot;20148&quot; value=&quot;5&quot;/&gt;&lt;property id=&quot;20300&quot; value=&quot;Slide 93&quot;/&gt;&lt;property id=&quot;20307&quot; value=&quot;822&quot;/&gt;&lt;/object&gt;&lt;object type=&quot;3&quot; unique_id=&quot;35456&quot;&gt;&lt;property id=&quot;20148&quot; value=&quot;5&quot;/&gt;&lt;property id=&quot;20300&quot; value=&quot;Slide 94&quot;/&gt;&lt;property id=&quot;20307&quot; value=&quot;823&quot;/&gt;&lt;/object&gt;&lt;object type=&quot;3&quot; unique_id=&quot;35457&quot;&gt;&lt;property id=&quot;20148&quot; value=&quot;5&quot;/&gt;&lt;property id=&quot;20300&quot; value=&quot;Slide 95&quot;/&gt;&lt;property id=&quot;20307&quot; value=&quot;824&quot;/&gt;&lt;/object&gt;&lt;object type=&quot;3&quot; unique_id=&quot;35786&quot;&gt;&lt;property id=&quot;20148&quot; value=&quot;5&quot;/&gt;&lt;property id=&quot;20300&quot; value=&quot;Slide 151&quot;/&gt;&lt;property id=&quot;20307&quot; value=&quot;825&quot;/&gt;&lt;/object&gt;&lt;object type=&quot;3&quot; unique_id=&quot;35787&quot;&gt;&lt;property id=&quot;20148&quot; value=&quot;5&quot;/&gt;&lt;property id=&quot;20300&quot; value=&quot;Slide 152&quot;/&gt;&lt;property id=&quot;20307&quot; value=&quot;826&quot;/&gt;&lt;/object&gt;&lt;object type=&quot;3&quot; unique_id=&quot;36432&quot;&gt;&lt;property id=&quot;20148&quot; value=&quot;5&quot;/&gt;&lt;property id=&quot;20300&quot; value=&quot;Slide 153&quot;/&gt;&lt;property id=&quot;20307&quot; value=&quot;827&quot;/&gt;&lt;/object&gt;&lt;object type=&quot;3&quot; unique_id=&quot;37065&quot;&gt;&lt;property id=&quot;20148&quot; value=&quot;5&quot;/&gt;&lt;property id=&quot;20300&quot; value=&quot;Slide 32&quot;/&gt;&lt;property id=&quot;20307&quot; value=&quot;8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Nuvole">
  <a:themeElements>
    <a:clrScheme name="Nuvole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Nuvo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Nuvole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vole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510</Words>
  <Application>Microsoft Office PowerPoint</Application>
  <PresentationFormat>Presentazione su schermo (4:3)</PresentationFormat>
  <Paragraphs>122</Paragraphs>
  <Slides>13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Cambria</vt:lpstr>
      <vt:lpstr>Wingdings</vt:lpstr>
      <vt:lpstr>1_Nuvole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Wires</dc:creator>
  <cp:lastModifiedBy>Alessandro Toscano</cp:lastModifiedBy>
  <cp:revision>2790</cp:revision>
  <dcterms:created xsi:type="dcterms:W3CDTF">2005-12-29T08:33:34Z</dcterms:created>
  <dcterms:modified xsi:type="dcterms:W3CDTF">2019-02-24T16:48:35Z</dcterms:modified>
</cp:coreProperties>
</file>