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6" r:id="rId1"/>
  </p:sldMasterIdLst>
  <p:notesMasterIdLst>
    <p:notesMasterId r:id="rId20"/>
  </p:notesMasterIdLst>
  <p:handoutMasterIdLst>
    <p:handoutMasterId r:id="rId21"/>
  </p:handoutMasterIdLst>
  <p:sldIdLst>
    <p:sldId id="1033" r:id="rId2"/>
    <p:sldId id="1521" r:id="rId3"/>
    <p:sldId id="1645" r:id="rId4"/>
    <p:sldId id="1624" r:id="rId5"/>
    <p:sldId id="1636" r:id="rId6"/>
    <p:sldId id="1637" r:id="rId7"/>
    <p:sldId id="1634" r:id="rId8"/>
    <p:sldId id="1642" r:id="rId9"/>
    <p:sldId id="1641" r:id="rId10"/>
    <p:sldId id="1643" r:id="rId11"/>
    <p:sldId id="1638" r:id="rId12"/>
    <p:sldId id="1646" r:id="rId13"/>
    <p:sldId id="1644" r:id="rId14"/>
    <p:sldId id="1647" r:id="rId15"/>
    <p:sldId id="1648" r:id="rId16"/>
    <p:sldId id="1649" r:id="rId17"/>
    <p:sldId id="1627" r:id="rId18"/>
    <p:sldId id="1650" r:id="rId19"/>
  </p:sldIdLst>
  <p:sldSz cx="9144000" cy="6858000" type="screen4x3"/>
  <p:notesSz cx="7099300" cy="10234613"/>
  <p:custDataLst>
    <p:tags r:id="rId22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080808"/>
    <a:srgbClr val="CC6600"/>
    <a:srgbClr val="FFC000"/>
    <a:srgbClr val="0000FF"/>
    <a:srgbClr val="FF3300"/>
    <a:srgbClr val="000000"/>
    <a:srgbClr val="3333FF"/>
    <a:srgbClr val="66D600"/>
    <a:srgbClr val="8ED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8FA67-2BBE-4FA2-8C8B-79E76A7EE166}" v="26" dt="2019-02-24T17:02:0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4" autoAdjust="0"/>
    <p:restoredTop sz="93587" autoAdjust="0"/>
  </p:normalViewPr>
  <p:slideViewPr>
    <p:cSldViewPr>
      <p:cViewPr varScale="1">
        <p:scale>
          <a:sx n="69" d="100"/>
          <a:sy n="69" d="100"/>
        </p:scale>
        <p:origin x="984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Toscano" userId="d33b8ee6-c396-4fdf-9ec3-5250ce67f130" providerId="ADAL" clId="{2DF8FA67-2BBE-4FA2-8C8B-79E76A7EE166}"/>
    <pc:docChg chg="modSld">
      <pc:chgData name="Alessandro Toscano" userId="d33b8ee6-c396-4fdf-9ec3-5250ce67f130" providerId="ADAL" clId="{2DF8FA67-2BBE-4FA2-8C8B-79E76A7EE166}" dt="2019-02-24T17:02:02.893" v="57" actId="20577"/>
      <pc:docMkLst>
        <pc:docMk/>
      </pc:docMkLst>
      <pc:sldChg chg="modSp">
        <pc:chgData name="Alessandro Toscano" userId="d33b8ee6-c396-4fdf-9ec3-5250ce67f130" providerId="ADAL" clId="{2DF8FA67-2BBE-4FA2-8C8B-79E76A7EE166}" dt="2019-02-24T16:59:08.806" v="23" actId="6549"/>
        <pc:sldMkLst>
          <pc:docMk/>
          <pc:sldMk cId="2374622627" sldId="1638"/>
        </pc:sldMkLst>
        <pc:spChg chg="mod">
          <ac:chgData name="Alessandro Toscano" userId="d33b8ee6-c396-4fdf-9ec3-5250ce67f130" providerId="ADAL" clId="{2DF8FA67-2BBE-4FA2-8C8B-79E76A7EE166}" dt="2019-02-24T16:58:35.878" v="17" actId="948"/>
          <ac:spMkLst>
            <pc:docMk/>
            <pc:sldMk cId="2374622627" sldId="1638"/>
            <ac:spMk id="5" creationId="{00000000-0000-0000-0000-000000000000}"/>
          </ac:spMkLst>
        </pc:spChg>
        <pc:spChg chg="mod">
          <ac:chgData name="Alessandro Toscano" userId="d33b8ee6-c396-4fdf-9ec3-5250ce67f130" providerId="ADAL" clId="{2DF8FA67-2BBE-4FA2-8C8B-79E76A7EE166}" dt="2019-02-24T16:59:08.806" v="23" actId="6549"/>
          <ac:spMkLst>
            <pc:docMk/>
            <pc:sldMk cId="2374622627" sldId="1638"/>
            <ac:spMk id="7" creationId="{00000000-0000-0000-0000-000000000000}"/>
          </ac:spMkLst>
        </pc:spChg>
      </pc:sldChg>
      <pc:sldChg chg="modSp">
        <pc:chgData name="Alessandro Toscano" userId="d33b8ee6-c396-4fdf-9ec3-5250ce67f130" providerId="ADAL" clId="{2DF8FA67-2BBE-4FA2-8C8B-79E76A7EE166}" dt="2019-02-24T16:57:09.200" v="15"/>
        <pc:sldMkLst>
          <pc:docMk/>
          <pc:sldMk cId="1853583111" sldId="1642"/>
        </pc:sldMkLst>
        <pc:graphicFrameChg chg="mod">
          <ac:chgData name="Alessandro Toscano" userId="d33b8ee6-c396-4fdf-9ec3-5250ce67f130" providerId="ADAL" clId="{2DF8FA67-2BBE-4FA2-8C8B-79E76A7EE166}" dt="2019-02-24T16:57:09.200" v="15"/>
          <ac:graphicFrameMkLst>
            <pc:docMk/>
            <pc:sldMk cId="1853583111" sldId="1642"/>
            <ac:graphicFrameMk id="2" creationId="{00000000-0000-0000-0000-000000000000}"/>
          </ac:graphicFrameMkLst>
        </pc:graphicFrameChg>
      </pc:sldChg>
      <pc:sldChg chg="modSp">
        <pc:chgData name="Alessandro Toscano" userId="d33b8ee6-c396-4fdf-9ec3-5250ce67f130" providerId="ADAL" clId="{2DF8FA67-2BBE-4FA2-8C8B-79E76A7EE166}" dt="2019-02-24T17:02:02.893" v="57" actId="20577"/>
        <pc:sldMkLst>
          <pc:docMk/>
          <pc:sldMk cId="714471827" sldId="1645"/>
        </pc:sldMkLst>
        <pc:graphicFrameChg chg="mod">
          <ac:chgData name="Alessandro Toscano" userId="d33b8ee6-c396-4fdf-9ec3-5250ce67f130" providerId="ADAL" clId="{2DF8FA67-2BBE-4FA2-8C8B-79E76A7EE166}" dt="2019-02-24T17:02:02.893" v="57" actId="20577"/>
          <ac:graphicFrameMkLst>
            <pc:docMk/>
            <pc:sldMk cId="714471827" sldId="1645"/>
            <ac:graphicFrameMk id="2" creationId="{00000000-0000-0000-0000-000000000000}"/>
          </ac:graphicFrameMkLst>
        </pc:graphicFrameChg>
      </pc:sldChg>
      <pc:sldChg chg="modSp">
        <pc:chgData name="Alessandro Toscano" userId="d33b8ee6-c396-4fdf-9ec3-5250ce67f130" providerId="ADAL" clId="{2DF8FA67-2BBE-4FA2-8C8B-79E76A7EE166}" dt="2019-02-24T17:00:00.595" v="28" actId="1035"/>
        <pc:sldMkLst>
          <pc:docMk/>
          <pc:sldMk cId="3266288547" sldId="1647"/>
        </pc:sldMkLst>
        <pc:graphicFrameChg chg="mod">
          <ac:chgData name="Alessandro Toscano" userId="d33b8ee6-c396-4fdf-9ec3-5250ce67f130" providerId="ADAL" clId="{2DF8FA67-2BBE-4FA2-8C8B-79E76A7EE166}" dt="2019-02-24T17:00:00.595" v="28" actId="1035"/>
          <ac:graphicFrameMkLst>
            <pc:docMk/>
            <pc:sldMk cId="3266288547" sldId="1647"/>
            <ac:graphicFrameMk id="3" creationId="{00000000-0000-0000-0000-000000000000}"/>
          </ac:graphicFrameMkLst>
        </pc:graphicFrameChg>
      </pc:sldChg>
      <pc:sldChg chg="modSp">
        <pc:chgData name="Alessandro Toscano" userId="d33b8ee6-c396-4fdf-9ec3-5250ce67f130" providerId="ADAL" clId="{2DF8FA67-2BBE-4FA2-8C8B-79E76A7EE166}" dt="2019-02-24T17:01:11.233" v="54" actId="14100"/>
        <pc:sldMkLst>
          <pc:docMk/>
          <pc:sldMk cId="1612320291" sldId="1649"/>
        </pc:sldMkLst>
        <pc:spChg chg="mod">
          <ac:chgData name="Alessandro Toscano" userId="d33b8ee6-c396-4fdf-9ec3-5250ce67f130" providerId="ADAL" clId="{2DF8FA67-2BBE-4FA2-8C8B-79E76A7EE166}" dt="2019-02-24T17:01:11.233" v="54" actId="14100"/>
          <ac:spMkLst>
            <pc:docMk/>
            <pc:sldMk cId="1612320291" sldId="1649"/>
            <ac:spMk id="4" creationId="{00000000-0000-0000-0000-000000000000}"/>
          </ac:spMkLst>
        </pc:spChg>
        <pc:spChg chg="mod">
          <ac:chgData name="Alessandro Toscano" userId="d33b8ee6-c396-4fdf-9ec3-5250ce67f130" providerId="ADAL" clId="{2DF8FA67-2BBE-4FA2-8C8B-79E76A7EE166}" dt="2019-02-24T17:00:56.430" v="45" actId="1036"/>
          <ac:spMkLst>
            <pc:docMk/>
            <pc:sldMk cId="1612320291" sldId="1649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6B470-453B-4F7B-BF0A-904B5D009EA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A2CE0E-264F-4A43-BCCD-CD5C3ACDA7E2}">
      <dgm:prSet phldrT="[Tes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</dgm:spPr>
      <dgm:t>
        <a:bodyPr/>
        <a:lstStyle/>
        <a:p>
          <a:r>
            <a:rPr lang="it-IT" sz="1200" b="1" dirty="0">
              <a:solidFill>
                <a:schemeClr val="tx2">
                  <a:lumMod val="25000"/>
                </a:schemeClr>
              </a:solidFill>
            </a:rPr>
            <a:t>Seminario 3 </a:t>
          </a:r>
          <a:r>
            <a:rPr lang="it-IT" sz="1200" b="1">
              <a:solidFill>
                <a:schemeClr val="tx2">
                  <a:lumMod val="25000"/>
                </a:schemeClr>
              </a:solidFill>
            </a:rPr>
            <a:t>luglio 2018</a:t>
          </a:r>
          <a:endParaRPr lang="it-IT" sz="1200" b="1" dirty="0">
            <a:solidFill>
              <a:schemeClr val="tx2">
                <a:lumMod val="25000"/>
              </a:schemeClr>
            </a:solidFill>
          </a:endParaRPr>
        </a:p>
      </dgm:t>
    </dgm:pt>
    <dgm:pt modelId="{F41C44D4-77D0-4860-AA03-B9CA8DAC2959}" type="parTrans" cxnId="{BD5ABD6F-D46E-40DB-93A1-6FED36AD9452}">
      <dgm:prSet/>
      <dgm:spPr/>
      <dgm:t>
        <a:bodyPr/>
        <a:lstStyle/>
        <a:p>
          <a:endParaRPr lang="it-IT"/>
        </a:p>
      </dgm:t>
    </dgm:pt>
    <dgm:pt modelId="{6EA516D2-09E6-426A-8502-1877E3BA1B30}" type="sibTrans" cxnId="{BD5ABD6F-D46E-40DB-93A1-6FED36AD9452}">
      <dgm:prSet/>
      <dgm:spPr/>
      <dgm:t>
        <a:bodyPr/>
        <a:lstStyle/>
        <a:p>
          <a:endParaRPr lang="it-IT"/>
        </a:p>
      </dgm:t>
    </dgm:pt>
    <dgm:pt modelId="{333F9CE9-189C-44ED-B62D-A1FDF42C9E75}">
      <dgm:prSet phldrT="[Tes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/>
          </a:solidFill>
        </a:ln>
      </dgm:spPr>
      <dgm:t>
        <a:bodyPr/>
        <a:lstStyle/>
        <a:p>
          <a:r>
            <a:rPr lang="it-IT" sz="1200" b="1" i="0" dirty="0">
              <a:solidFill>
                <a:schemeClr val="tx2">
                  <a:lumMod val="25000"/>
                </a:schemeClr>
              </a:solidFill>
            </a:rPr>
            <a:t>Centro studi avanzati</a:t>
          </a:r>
        </a:p>
      </dgm:t>
    </dgm:pt>
    <dgm:pt modelId="{E23966C2-CE88-4448-A922-7C012EC81C2B}" type="parTrans" cxnId="{11CB9CE6-F3AE-485C-A409-E03A9E27854F}">
      <dgm:prSet/>
      <dgm:spPr/>
      <dgm:t>
        <a:bodyPr/>
        <a:lstStyle/>
        <a:p>
          <a:endParaRPr lang="it-IT"/>
        </a:p>
      </dgm:t>
    </dgm:pt>
    <dgm:pt modelId="{70E12437-CE5A-447B-8455-1C2CD941F625}" type="sibTrans" cxnId="{11CB9CE6-F3AE-485C-A409-E03A9E27854F}">
      <dgm:prSet/>
      <dgm:spPr/>
      <dgm:t>
        <a:bodyPr/>
        <a:lstStyle/>
        <a:p>
          <a:endParaRPr lang="it-IT"/>
        </a:p>
      </dgm:t>
    </dgm:pt>
    <dgm:pt modelId="{81C9F895-7C24-4488-A8D9-07B842D584DB}">
      <dgm:prSet phldrT="[Tes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/>
          </a:solidFill>
        </a:ln>
      </dgm:spPr>
      <dgm:t>
        <a:bodyPr/>
        <a:lstStyle/>
        <a:p>
          <a:r>
            <a:rPr lang="it-IT" sz="900" dirty="0">
              <a:solidFill>
                <a:srgbClr val="0000FF"/>
              </a:solidFill>
            </a:rPr>
            <a:t>Position </a:t>
          </a:r>
          <a:r>
            <a:rPr lang="it-IT" sz="900" dirty="0" err="1">
              <a:solidFill>
                <a:srgbClr val="0000FF"/>
              </a:solidFill>
            </a:rPr>
            <a:t>paper</a:t>
          </a:r>
          <a:endParaRPr lang="it-IT" sz="900" dirty="0">
            <a:solidFill>
              <a:srgbClr val="0000FF"/>
            </a:solidFill>
          </a:endParaRPr>
        </a:p>
      </dgm:t>
    </dgm:pt>
    <dgm:pt modelId="{857571E0-EDDC-4C72-B270-AA55EA0DC6D6}" type="sibTrans" cxnId="{05DA44C1-146F-4658-A985-EDF94BC76164}">
      <dgm:prSet/>
      <dgm:spPr/>
      <dgm:t>
        <a:bodyPr/>
        <a:lstStyle/>
        <a:p>
          <a:endParaRPr lang="it-IT"/>
        </a:p>
      </dgm:t>
    </dgm:pt>
    <dgm:pt modelId="{232B08AB-46D4-43A2-81F6-24C414EB8C12}" type="parTrans" cxnId="{05DA44C1-146F-4658-A985-EDF94BC76164}">
      <dgm:prSet/>
      <dgm:spPr/>
      <dgm:t>
        <a:bodyPr/>
        <a:lstStyle/>
        <a:p>
          <a:endParaRPr lang="it-IT"/>
        </a:p>
      </dgm:t>
    </dgm:pt>
    <dgm:pt modelId="{DB3B1758-5D25-450E-928E-0510AF2BE37B}" type="pres">
      <dgm:prSet presAssocID="{8666B470-453B-4F7B-BF0A-904B5D009EA0}" presName="arrowDiagram" presStyleCnt="0">
        <dgm:presLayoutVars>
          <dgm:chMax val="5"/>
          <dgm:dir/>
          <dgm:resizeHandles val="exact"/>
        </dgm:presLayoutVars>
      </dgm:prSet>
      <dgm:spPr/>
    </dgm:pt>
    <dgm:pt modelId="{087FB24C-08C2-44AC-BFB6-E45BA4F545FE}" type="pres">
      <dgm:prSet presAssocID="{8666B470-453B-4F7B-BF0A-904B5D009EA0}" presName="arrow" presStyleLbl="bgShp" presStyleIdx="0" presStyleCnt="1" custLinFactNeighborX="-793" custLinFactNeighborY="-1029"/>
      <dgm:spPr/>
    </dgm:pt>
    <dgm:pt modelId="{33163100-8468-4707-B8CD-38B220B2A0EB}" type="pres">
      <dgm:prSet presAssocID="{8666B470-453B-4F7B-BF0A-904B5D009EA0}" presName="arrowDiagram3" presStyleCnt="0"/>
      <dgm:spPr/>
    </dgm:pt>
    <dgm:pt modelId="{1ACD7FBF-EBF0-4C7A-95FE-9A8BF12B5F44}" type="pres">
      <dgm:prSet presAssocID="{B0A2CE0E-264F-4A43-BCCD-CD5C3ACDA7E2}" presName="bullet3a" presStyleLbl="node1" presStyleIdx="0" presStyleCnt="3"/>
      <dgm:spPr/>
    </dgm:pt>
    <dgm:pt modelId="{1A93F56B-01B6-4B81-96EB-D888B0FADB01}" type="pres">
      <dgm:prSet presAssocID="{B0A2CE0E-264F-4A43-BCCD-CD5C3ACDA7E2}" presName="textBox3a" presStyleLbl="revTx" presStyleIdx="0" presStyleCnt="3" custScaleX="121338" custScaleY="105102" custLinFactNeighborX="2416" custLinFactNeighborY="-20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377CD-16E6-480D-A0A3-36B6552E300E}" type="pres">
      <dgm:prSet presAssocID="{81C9F895-7C24-4488-A8D9-07B842D584DB}" presName="bullet3b" presStyleLbl="node1" presStyleIdx="1" presStyleCnt="3"/>
      <dgm:spPr/>
    </dgm:pt>
    <dgm:pt modelId="{B72B5CF5-0FE8-461D-AE7B-591EFDC7A314}" type="pres">
      <dgm:prSet presAssocID="{81C9F895-7C24-4488-A8D9-07B842D584DB}" presName="textBox3b" presStyleLbl="revTx" presStyleIdx="1" presStyleCnt="3" custScaleX="68905" custScaleY="69927" custLinFactNeighborX="0" custLinFactNeighborY="-312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4452EA-08D7-4285-BB64-C18E02C91759}" type="pres">
      <dgm:prSet presAssocID="{333F9CE9-189C-44ED-B62D-A1FDF42C9E75}" presName="bullet3c" presStyleLbl="node1" presStyleIdx="2" presStyleCnt="3"/>
      <dgm:spPr/>
    </dgm:pt>
    <dgm:pt modelId="{171B21B8-F0DA-4EDA-97C2-B3CE121CEEA8}" type="pres">
      <dgm:prSet presAssocID="{333F9CE9-189C-44ED-B62D-A1FDF42C9E75}" presName="textBox3c" presStyleLbl="revTx" presStyleIdx="2" presStyleCnt="3" custScaleX="118768" custScaleY="40014" custLinFactNeighborX="13765" custLinFactNeighborY="-303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B5890A-0BA8-4DB5-87D7-BCAB7B7AC2C5}" type="presOf" srcId="{B0A2CE0E-264F-4A43-BCCD-CD5C3ACDA7E2}" destId="{1A93F56B-01B6-4B81-96EB-D888B0FADB01}" srcOrd="0" destOrd="0" presId="urn:microsoft.com/office/officeart/2005/8/layout/arrow2"/>
    <dgm:cxn modelId="{BD5ABD6F-D46E-40DB-93A1-6FED36AD9452}" srcId="{8666B470-453B-4F7B-BF0A-904B5D009EA0}" destId="{B0A2CE0E-264F-4A43-BCCD-CD5C3ACDA7E2}" srcOrd="0" destOrd="0" parTransId="{F41C44D4-77D0-4860-AA03-B9CA8DAC2959}" sibTransId="{6EA516D2-09E6-426A-8502-1877E3BA1B30}"/>
    <dgm:cxn modelId="{05DA44C1-146F-4658-A985-EDF94BC76164}" srcId="{8666B470-453B-4F7B-BF0A-904B5D009EA0}" destId="{81C9F895-7C24-4488-A8D9-07B842D584DB}" srcOrd="1" destOrd="0" parTransId="{232B08AB-46D4-43A2-81F6-24C414EB8C12}" sibTransId="{857571E0-EDDC-4C72-B270-AA55EA0DC6D6}"/>
    <dgm:cxn modelId="{964FF457-E8CA-46B5-9CCB-F457AC706EA8}" type="presOf" srcId="{81C9F895-7C24-4488-A8D9-07B842D584DB}" destId="{B72B5CF5-0FE8-461D-AE7B-591EFDC7A314}" srcOrd="0" destOrd="0" presId="urn:microsoft.com/office/officeart/2005/8/layout/arrow2"/>
    <dgm:cxn modelId="{2C3A0641-A72D-489C-8789-F4080D6D0309}" type="presOf" srcId="{8666B470-453B-4F7B-BF0A-904B5D009EA0}" destId="{DB3B1758-5D25-450E-928E-0510AF2BE37B}" srcOrd="0" destOrd="0" presId="urn:microsoft.com/office/officeart/2005/8/layout/arrow2"/>
    <dgm:cxn modelId="{11CB9CE6-F3AE-485C-A409-E03A9E27854F}" srcId="{8666B470-453B-4F7B-BF0A-904B5D009EA0}" destId="{333F9CE9-189C-44ED-B62D-A1FDF42C9E75}" srcOrd="2" destOrd="0" parTransId="{E23966C2-CE88-4448-A922-7C012EC81C2B}" sibTransId="{70E12437-CE5A-447B-8455-1C2CD941F625}"/>
    <dgm:cxn modelId="{2ECAD102-3067-4F1E-9DBF-BECFE4F586FE}" type="presOf" srcId="{333F9CE9-189C-44ED-B62D-A1FDF42C9E75}" destId="{171B21B8-F0DA-4EDA-97C2-B3CE121CEEA8}" srcOrd="0" destOrd="0" presId="urn:microsoft.com/office/officeart/2005/8/layout/arrow2"/>
    <dgm:cxn modelId="{BB84FC96-A204-430A-BB0B-E2E13F8127FC}" type="presParOf" srcId="{DB3B1758-5D25-450E-928E-0510AF2BE37B}" destId="{087FB24C-08C2-44AC-BFB6-E45BA4F545FE}" srcOrd="0" destOrd="0" presId="urn:microsoft.com/office/officeart/2005/8/layout/arrow2"/>
    <dgm:cxn modelId="{D0001A43-B036-4126-8BC5-96D7FF9D5FC0}" type="presParOf" srcId="{DB3B1758-5D25-450E-928E-0510AF2BE37B}" destId="{33163100-8468-4707-B8CD-38B220B2A0EB}" srcOrd="1" destOrd="0" presId="urn:microsoft.com/office/officeart/2005/8/layout/arrow2"/>
    <dgm:cxn modelId="{462ACF14-7FC4-47FB-BE9D-E3646E248A47}" type="presParOf" srcId="{33163100-8468-4707-B8CD-38B220B2A0EB}" destId="{1ACD7FBF-EBF0-4C7A-95FE-9A8BF12B5F44}" srcOrd="0" destOrd="0" presId="urn:microsoft.com/office/officeart/2005/8/layout/arrow2"/>
    <dgm:cxn modelId="{8BFE311A-39E8-434F-B680-49D3AA4AE565}" type="presParOf" srcId="{33163100-8468-4707-B8CD-38B220B2A0EB}" destId="{1A93F56B-01B6-4B81-96EB-D888B0FADB01}" srcOrd="1" destOrd="0" presId="urn:microsoft.com/office/officeart/2005/8/layout/arrow2"/>
    <dgm:cxn modelId="{8B1B3B47-B7D9-4516-80AF-6106629447EE}" type="presParOf" srcId="{33163100-8468-4707-B8CD-38B220B2A0EB}" destId="{F8F377CD-16E6-480D-A0A3-36B6552E300E}" srcOrd="2" destOrd="0" presId="urn:microsoft.com/office/officeart/2005/8/layout/arrow2"/>
    <dgm:cxn modelId="{455107FF-33F6-427F-8B93-F0B54626AAC3}" type="presParOf" srcId="{33163100-8468-4707-B8CD-38B220B2A0EB}" destId="{B72B5CF5-0FE8-461D-AE7B-591EFDC7A314}" srcOrd="3" destOrd="0" presId="urn:microsoft.com/office/officeart/2005/8/layout/arrow2"/>
    <dgm:cxn modelId="{DD315197-2270-424B-A5D6-58DD6A81E8ED}" type="presParOf" srcId="{33163100-8468-4707-B8CD-38B220B2A0EB}" destId="{434452EA-08D7-4285-BB64-C18E02C91759}" srcOrd="4" destOrd="0" presId="urn:microsoft.com/office/officeart/2005/8/layout/arrow2"/>
    <dgm:cxn modelId="{1C98542E-07E2-478E-8CC7-05FD953412DA}" type="presParOf" srcId="{33163100-8468-4707-B8CD-38B220B2A0EB}" destId="{171B21B8-F0DA-4EDA-97C2-B3CE121CEEA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EC9475-D974-4D46-B264-25962747F3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31D0B1-3575-4916-9AA9-D357A5DE5B71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it-IT" sz="1200" b="0" dirty="0">
              <a:solidFill>
                <a:schemeClr val="bg2"/>
              </a:solidFill>
            </a:rPr>
            <a:t>Decentralizzazione</a:t>
          </a:r>
        </a:p>
      </dgm:t>
    </dgm:pt>
    <dgm:pt modelId="{D31737A5-25E1-4626-8228-340E197CA9D8}" type="parTrans" cxnId="{9987CC99-4793-4952-B935-ECB05F3B98D7}">
      <dgm:prSet/>
      <dgm:spPr/>
      <dgm:t>
        <a:bodyPr/>
        <a:lstStyle/>
        <a:p>
          <a:endParaRPr lang="it-IT"/>
        </a:p>
      </dgm:t>
    </dgm:pt>
    <dgm:pt modelId="{DE9A1E1E-CE8F-4969-BB45-250E6F76139F}" type="sibTrans" cxnId="{9987CC99-4793-4952-B935-ECB05F3B98D7}">
      <dgm:prSet/>
      <dgm:spPr/>
      <dgm:t>
        <a:bodyPr/>
        <a:lstStyle/>
        <a:p>
          <a:endParaRPr lang="it-IT"/>
        </a:p>
      </dgm:t>
    </dgm:pt>
    <dgm:pt modelId="{DDD73D6D-615C-4077-BC5A-78DE6CFF431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it-IT" sz="1200" b="0" dirty="0">
              <a:solidFill>
                <a:schemeClr val="bg2"/>
              </a:solidFill>
            </a:rPr>
            <a:t>Trasparenza/ Tracciabilità</a:t>
          </a:r>
        </a:p>
      </dgm:t>
    </dgm:pt>
    <dgm:pt modelId="{FE86A9B4-80D4-4DFC-A685-FD8428AFA3B5}" type="parTrans" cxnId="{BA58A91B-DEF8-47F0-BC62-88B8CBC650D2}">
      <dgm:prSet/>
      <dgm:spPr/>
      <dgm:t>
        <a:bodyPr/>
        <a:lstStyle/>
        <a:p>
          <a:endParaRPr lang="it-IT"/>
        </a:p>
      </dgm:t>
    </dgm:pt>
    <dgm:pt modelId="{16FA6DA9-7E8B-4687-B6A3-5F25EA0D31E9}" type="sibTrans" cxnId="{BA58A91B-DEF8-47F0-BC62-88B8CBC650D2}">
      <dgm:prSet/>
      <dgm:spPr/>
      <dgm:t>
        <a:bodyPr/>
        <a:lstStyle/>
        <a:p>
          <a:endParaRPr lang="it-IT"/>
        </a:p>
      </dgm:t>
    </dgm:pt>
    <dgm:pt modelId="{8FB7A592-7C1F-47BD-9C71-D2CC5C94AB6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it-IT" sz="1200" b="0" dirty="0">
              <a:solidFill>
                <a:schemeClr val="bg2"/>
              </a:solidFill>
            </a:rPr>
            <a:t>Sicurezza/</a:t>
          </a:r>
        </a:p>
        <a:p>
          <a:pPr rtl="0"/>
          <a:r>
            <a:rPr lang="it-IT" sz="1200" b="0" dirty="0">
              <a:solidFill>
                <a:schemeClr val="bg2"/>
              </a:solidFill>
            </a:rPr>
            <a:t>certezza</a:t>
          </a:r>
        </a:p>
      </dgm:t>
    </dgm:pt>
    <dgm:pt modelId="{BFA15234-6D17-4144-A59D-5C3CAD3FAF40}" type="parTrans" cxnId="{692BF3E2-CD54-4CE7-8F4B-A4066B9EDBD9}">
      <dgm:prSet/>
      <dgm:spPr/>
      <dgm:t>
        <a:bodyPr/>
        <a:lstStyle/>
        <a:p>
          <a:endParaRPr lang="it-IT"/>
        </a:p>
      </dgm:t>
    </dgm:pt>
    <dgm:pt modelId="{056A61C3-CB35-4777-8161-1CA4CB3B817F}" type="sibTrans" cxnId="{692BF3E2-CD54-4CE7-8F4B-A4066B9EDBD9}">
      <dgm:prSet/>
      <dgm:spPr/>
      <dgm:t>
        <a:bodyPr/>
        <a:lstStyle/>
        <a:p>
          <a:endParaRPr lang="it-IT"/>
        </a:p>
      </dgm:t>
    </dgm:pt>
    <dgm:pt modelId="{2995B30C-6875-42F9-8A35-EFE1D386ABB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it-IT" sz="1200" b="0" dirty="0">
              <a:solidFill>
                <a:schemeClr val="bg2"/>
              </a:solidFill>
            </a:rPr>
            <a:t>Immutabilità</a:t>
          </a:r>
        </a:p>
      </dgm:t>
    </dgm:pt>
    <dgm:pt modelId="{25602F0F-7AAF-4B1C-A4E4-A257E6B87778}" type="parTrans" cxnId="{6F3F332E-373C-488A-A500-DF8AAD169FDF}">
      <dgm:prSet/>
      <dgm:spPr/>
      <dgm:t>
        <a:bodyPr/>
        <a:lstStyle/>
        <a:p>
          <a:endParaRPr lang="it-IT"/>
        </a:p>
      </dgm:t>
    </dgm:pt>
    <dgm:pt modelId="{900855BF-CEB5-4C85-940C-3B39CE3427B5}" type="sibTrans" cxnId="{6F3F332E-373C-488A-A500-DF8AAD169FDF}">
      <dgm:prSet/>
      <dgm:spPr/>
      <dgm:t>
        <a:bodyPr/>
        <a:lstStyle/>
        <a:p>
          <a:endParaRPr lang="it-IT"/>
        </a:p>
      </dgm:t>
    </dgm:pt>
    <dgm:pt modelId="{396A9947-5B86-41FC-91F8-A1E6ED7A561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it-IT" sz="1200" b="0" dirty="0">
              <a:solidFill>
                <a:schemeClr val="bg2"/>
              </a:solidFill>
            </a:rPr>
            <a:t>Consenso/</a:t>
          </a:r>
        </a:p>
        <a:p>
          <a:pPr rtl="0"/>
          <a:r>
            <a:rPr lang="it-IT" sz="1200" b="0" dirty="0">
              <a:solidFill>
                <a:schemeClr val="bg2"/>
              </a:solidFill>
            </a:rPr>
            <a:t>fiducia</a:t>
          </a:r>
        </a:p>
      </dgm:t>
    </dgm:pt>
    <dgm:pt modelId="{728A1B56-4FEC-4A7E-9C82-6472EF9D9C60}" type="parTrans" cxnId="{428A3464-4F80-409A-B39C-D3531792F952}">
      <dgm:prSet/>
      <dgm:spPr/>
      <dgm:t>
        <a:bodyPr/>
        <a:lstStyle/>
        <a:p>
          <a:endParaRPr lang="it-IT"/>
        </a:p>
      </dgm:t>
    </dgm:pt>
    <dgm:pt modelId="{3D6F05F5-BAE7-4F19-A73E-A5483553DEDF}" type="sibTrans" cxnId="{428A3464-4F80-409A-B39C-D3531792F952}">
      <dgm:prSet/>
      <dgm:spPr/>
      <dgm:t>
        <a:bodyPr/>
        <a:lstStyle/>
        <a:p>
          <a:endParaRPr lang="it-IT"/>
        </a:p>
      </dgm:t>
    </dgm:pt>
    <dgm:pt modelId="{FDBEB47E-7777-4C31-AA23-DB6F9C4791D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FF99">
            <a:alpha val="45098"/>
          </a:srgbClr>
        </a:solidFill>
      </dgm:spPr>
      <dgm:t>
        <a:bodyPr/>
        <a:lstStyle/>
        <a:p>
          <a:pPr rtl="0"/>
          <a:r>
            <a:rPr lang="en-US" sz="1200" b="0" dirty="0" err="1">
              <a:solidFill>
                <a:schemeClr val="bg2"/>
              </a:solidFill>
            </a:rPr>
            <a:t>Digitabilità</a:t>
          </a:r>
          <a:endParaRPr lang="it-IT" sz="1200" b="0" dirty="0">
            <a:solidFill>
              <a:schemeClr val="bg2"/>
            </a:solidFill>
          </a:endParaRPr>
        </a:p>
      </dgm:t>
    </dgm:pt>
    <dgm:pt modelId="{A32B729D-69DC-42D3-9D5D-21480674058A}" type="parTrans" cxnId="{CDC33D7C-1DB4-4368-8963-F2BF38AE0A0A}">
      <dgm:prSet/>
      <dgm:spPr/>
      <dgm:t>
        <a:bodyPr/>
        <a:lstStyle/>
        <a:p>
          <a:endParaRPr lang="it-IT"/>
        </a:p>
      </dgm:t>
    </dgm:pt>
    <dgm:pt modelId="{81DBC07F-168F-498C-82CD-41B30B413845}" type="sibTrans" cxnId="{CDC33D7C-1DB4-4368-8963-F2BF38AE0A0A}">
      <dgm:prSet/>
      <dgm:spPr/>
      <dgm:t>
        <a:bodyPr/>
        <a:lstStyle/>
        <a:p>
          <a:endParaRPr lang="it-IT"/>
        </a:p>
      </dgm:t>
    </dgm:pt>
    <dgm:pt modelId="{C93FFB8D-E065-4D61-86F3-B86B57996492}" type="pres">
      <dgm:prSet presAssocID="{0CEC9475-D974-4D46-B264-25962747F3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12E730-9444-4953-B50B-C5984B33FDEF}" type="pres">
      <dgm:prSet presAssocID="{4931D0B1-3575-4916-9AA9-D357A5DE5B71}" presName="node" presStyleLbl="node1" presStyleIdx="0" presStyleCnt="6" custScaleX="213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9DD1F7-C47D-44BF-B9F8-7DFE4865F05A}" type="pres">
      <dgm:prSet presAssocID="{DE9A1E1E-CE8F-4969-BB45-250E6F76139F}" presName="sibTrans" presStyleLbl="sibTrans2D1" presStyleIdx="0" presStyleCnt="6"/>
      <dgm:spPr/>
      <dgm:t>
        <a:bodyPr/>
        <a:lstStyle/>
        <a:p>
          <a:endParaRPr lang="it-IT"/>
        </a:p>
      </dgm:t>
    </dgm:pt>
    <dgm:pt modelId="{ABE0EF0F-F2AA-4647-8DA8-A396C6ED6F73}" type="pres">
      <dgm:prSet presAssocID="{DE9A1E1E-CE8F-4969-BB45-250E6F76139F}" presName="connectorText" presStyleLbl="sibTrans2D1" presStyleIdx="0" presStyleCnt="6"/>
      <dgm:spPr/>
      <dgm:t>
        <a:bodyPr/>
        <a:lstStyle/>
        <a:p>
          <a:endParaRPr lang="it-IT"/>
        </a:p>
      </dgm:t>
    </dgm:pt>
    <dgm:pt modelId="{242EE84F-54BF-45E9-B61B-4FADF1F6768E}" type="pres">
      <dgm:prSet presAssocID="{DDD73D6D-615C-4077-BC5A-78DE6CFF4315}" presName="node" presStyleLbl="node1" presStyleIdx="1" presStyleCnt="6" custScaleX="145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EF6E29-CF9A-4844-9924-098C4C644A9E}" type="pres">
      <dgm:prSet presAssocID="{16FA6DA9-7E8B-4687-B6A3-5F25EA0D31E9}" presName="sibTrans" presStyleLbl="sibTrans2D1" presStyleIdx="1" presStyleCnt="6"/>
      <dgm:spPr/>
      <dgm:t>
        <a:bodyPr/>
        <a:lstStyle/>
        <a:p>
          <a:endParaRPr lang="it-IT"/>
        </a:p>
      </dgm:t>
    </dgm:pt>
    <dgm:pt modelId="{8394B6C0-9DE5-4172-9535-B4F2BC33B3AF}" type="pres">
      <dgm:prSet presAssocID="{16FA6DA9-7E8B-4687-B6A3-5F25EA0D31E9}" presName="connectorText" presStyleLbl="sibTrans2D1" presStyleIdx="1" presStyleCnt="6"/>
      <dgm:spPr/>
      <dgm:t>
        <a:bodyPr/>
        <a:lstStyle/>
        <a:p>
          <a:endParaRPr lang="it-IT"/>
        </a:p>
      </dgm:t>
    </dgm:pt>
    <dgm:pt modelId="{2E273A9F-2867-4B74-8136-9195A224978D}" type="pres">
      <dgm:prSet presAssocID="{8FB7A592-7C1F-47BD-9C71-D2CC5C94AB65}" presName="node" presStyleLbl="node1" presStyleIdx="2" presStyleCnt="6" custScaleX="145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42A4F6-D34D-488C-90F8-55E6615F9CA3}" type="pres">
      <dgm:prSet presAssocID="{056A61C3-CB35-4777-8161-1CA4CB3B817F}" presName="sibTrans" presStyleLbl="sibTrans2D1" presStyleIdx="2" presStyleCnt="6"/>
      <dgm:spPr/>
      <dgm:t>
        <a:bodyPr/>
        <a:lstStyle/>
        <a:p>
          <a:endParaRPr lang="it-IT"/>
        </a:p>
      </dgm:t>
    </dgm:pt>
    <dgm:pt modelId="{3FE534BA-36AA-4D10-8794-499A2EAEB9E4}" type="pres">
      <dgm:prSet presAssocID="{056A61C3-CB35-4777-8161-1CA4CB3B817F}" presName="connectorText" presStyleLbl="sibTrans2D1" presStyleIdx="2" presStyleCnt="6"/>
      <dgm:spPr/>
      <dgm:t>
        <a:bodyPr/>
        <a:lstStyle/>
        <a:p>
          <a:endParaRPr lang="it-IT"/>
        </a:p>
      </dgm:t>
    </dgm:pt>
    <dgm:pt modelId="{60A368A3-0E76-4913-AB32-BBD26919917F}" type="pres">
      <dgm:prSet presAssocID="{2995B30C-6875-42F9-8A35-EFE1D386ABB6}" presName="node" presStyleLbl="node1" presStyleIdx="3" presStyleCnt="6" custScaleX="145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EC88C-546B-4E19-9B64-101727421E1B}" type="pres">
      <dgm:prSet presAssocID="{900855BF-CEB5-4C85-940C-3B39CE3427B5}" presName="sibTrans" presStyleLbl="sibTrans2D1" presStyleIdx="3" presStyleCnt="6"/>
      <dgm:spPr/>
      <dgm:t>
        <a:bodyPr/>
        <a:lstStyle/>
        <a:p>
          <a:endParaRPr lang="it-IT"/>
        </a:p>
      </dgm:t>
    </dgm:pt>
    <dgm:pt modelId="{2876E7E0-6336-48A9-BB25-B1A318A8A37B}" type="pres">
      <dgm:prSet presAssocID="{900855BF-CEB5-4C85-940C-3B39CE3427B5}" presName="connectorText" presStyleLbl="sibTrans2D1" presStyleIdx="3" presStyleCnt="6"/>
      <dgm:spPr/>
      <dgm:t>
        <a:bodyPr/>
        <a:lstStyle/>
        <a:p>
          <a:endParaRPr lang="it-IT"/>
        </a:p>
      </dgm:t>
    </dgm:pt>
    <dgm:pt modelId="{1759FC8B-4B87-424B-B721-D7005ABD9828}" type="pres">
      <dgm:prSet presAssocID="{396A9947-5B86-41FC-91F8-A1E6ED7A561F}" presName="node" presStyleLbl="node1" presStyleIdx="4" presStyleCnt="6" custScaleX="145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B2BB55-3D60-4F05-9494-48CAAE17C3D3}" type="pres">
      <dgm:prSet presAssocID="{3D6F05F5-BAE7-4F19-A73E-A5483553DEDF}" presName="sibTrans" presStyleLbl="sibTrans2D1" presStyleIdx="4" presStyleCnt="6"/>
      <dgm:spPr/>
      <dgm:t>
        <a:bodyPr/>
        <a:lstStyle/>
        <a:p>
          <a:endParaRPr lang="it-IT"/>
        </a:p>
      </dgm:t>
    </dgm:pt>
    <dgm:pt modelId="{AD4AB77E-1133-4B71-8F62-C05804E1594A}" type="pres">
      <dgm:prSet presAssocID="{3D6F05F5-BAE7-4F19-A73E-A5483553DEDF}" presName="connectorText" presStyleLbl="sibTrans2D1" presStyleIdx="4" presStyleCnt="6"/>
      <dgm:spPr/>
      <dgm:t>
        <a:bodyPr/>
        <a:lstStyle/>
        <a:p>
          <a:endParaRPr lang="it-IT"/>
        </a:p>
      </dgm:t>
    </dgm:pt>
    <dgm:pt modelId="{873B7B82-0396-404A-9EE1-E6C0CF7507D3}" type="pres">
      <dgm:prSet presAssocID="{FDBEB47E-7777-4C31-AA23-DB6F9C4791D9}" presName="node" presStyleLbl="node1" presStyleIdx="5" presStyleCnt="6" custScaleX="1455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E6217C-C55B-432D-8ACD-51D9E88C226F}" type="pres">
      <dgm:prSet presAssocID="{81DBC07F-168F-498C-82CD-41B30B413845}" presName="sibTrans" presStyleLbl="sibTrans2D1" presStyleIdx="5" presStyleCnt="6"/>
      <dgm:spPr/>
      <dgm:t>
        <a:bodyPr/>
        <a:lstStyle/>
        <a:p>
          <a:endParaRPr lang="it-IT"/>
        </a:p>
      </dgm:t>
    </dgm:pt>
    <dgm:pt modelId="{F249B549-3CFC-48D3-9434-B44F4FCFA1D1}" type="pres">
      <dgm:prSet presAssocID="{81DBC07F-168F-498C-82CD-41B30B413845}" presName="connectorText" presStyleLbl="sibTrans2D1" presStyleIdx="5" presStyleCnt="6"/>
      <dgm:spPr/>
      <dgm:t>
        <a:bodyPr/>
        <a:lstStyle/>
        <a:p>
          <a:endParaRPr lang="it-IT"/>
        </a:p>
      </dgm:t>
    </dgm:pt>
  </dgm:ptLst>
  <dgm:cxnLst>
    <dgm:cxn modelId="{60C5DCD6-DA0E-46F2-9F55-252F53D29FCD}" type="presOf" srcId="{DE9A1E1E-CE8F-4969-BB45-250E6F76139F}" destId="{ABE0EF0F-F2AA-4647-8DA8-A396C6ED6F73}" srcOrd="1" destOrd="0" presId="urn:microsoft.com/office/officeart/2005/8/layout/cycle2"/>
    <dgm:cxn modelId="{0A910C1F-E100-4AE8-B3DE-5BA7CE0E5D98}" type="presOf" srcId="{0CEC9475-D974-4D46-B264-25962747F320}" destId="{C93FFB8D-E065-4D61-86F3-B86B57996492}" srcOrd="0" destOrd="0" presId="urn:microsoft.com/office/officeart/2005/8/layout/cycle2"/>
    <dgm:cxn modelId="{BB3AA9AE-7DE2-49E0-8B22-464C1682C9C2}" type="presOf" srcId="{900855BF-CEB5-4C85-940C-3B39CE3427B5}" destId="{2876E7E0-6336-48A9-BB25-B1A318A8A37B}" srcOrd="1" destOrd="0" presId="urn:microsoft.com/office/officeart/2005/8/layout/cycle2"/>
    <dgm:cxn modelId="{FA3A609D-7491-4B32-B64B-2DC3DE3F1A54}" type="presOf" srcId="{3D6F05F5-BAE7-4F19-A73E-A5483553DEDF}" destId="{AD4AB77E-1133-4B71-8F62-C05804E1594A}" srcOrd="1" destOrd="0" presId="urn:microsoft.com/office/officeart/2005/8/layout/cycle2"/>
    <dgm:cxn modelId="{569DF3D7-0882-4CE4-87FF-7A048037E788}" type="presOf" srcId="{16FA6DA9-7E8B-4687-B6A3-5F25EA0D31E9}" destId="{14EF6E29-CF9A-4844-9924-098C4C644A9E}" srcOrd="0" destOrd="0" presId="urn:microsoft.com/office/officeart/2005/8/layout/cycle2"/>
    <dgm:cxn modelId="{8618FDF8-24C3-40DF-9974-8FE03F7DF9A7}" type="presOf" srcId="{056A61C3-CB35-4777-8161-1CA4CB3B817F}" destId="{6F42A4F6-D34D-488C-90F8-55E6615F9CA3}" srcOrd="0" destOrd="0" presId="urn:microsoft.com/office/officeart/2005/8/layout/cycle2"/>
    <dgm:cxn modelId="{3FA0813D-9E4D-4573-93B0-5317EB25BAB4}" type="presOf" srcId="{3D6F05F5-BAE7-4F19-A73E-A5483553DEDF}" destId="{4EB2BB55-3D60-4F05-9494-48CAAE17C3D3}" srcOrd="0" destOrd="0" presId="urn:microsoft.com/office/officeart/2005/8/layout/cycle2"/>
    <dgm:cxn modelId="{FFC59C9E-72B6-4667-B128-B6632384EAB4}" type="presOf" srcId="{4931D0B1-3575-4916-9AA9-D357A5DE5B71}" destId="{5B12E730-9444-4953-B50B-C5984B33FDEF}" srcOrd="0" destOrd="0" presId="urn:microsoft.com/office/officeart/2005/8/layout/cycle2"/>
    <dgm:cxn modelId="{CDC33D7C-1DB4-4368-8963-F2BF38AE0A0A}" srcId="{0CEC9475-D974-4D46-B264-25962747F320}" destId="{FDBEB47E-7777-4C31-AA23-DB6F9C4791D9}" srcOrd="5" destOrd="0" parTransId="{A32B729D-69DC-42D3-9D5D-21480674058A}" sibTransId="{81DBC07F-168F-498C-82CD-41B30B413845}"/>
    <dgm:cxn modelId="{BA58A91B-DEF8-47F0-BC62-88B8CBC650D2}" srcId="{0CEC9475-D974-4D46-B264-25962747F320}" destId="{DDD73D6D-615C-4077-BC5A-78DE6CFF4315}" srcOrd="1" destOrd="0" parTransId="{FE86A9B4-80D4-4DFC-A685-FD8428AFA3B5}" sibTransId="{16FA6DA9-7E8B-4687-B6A3-5F25EA0D31E9}"/>
    <dgm:cxn modelId="{9987CC99-4793-4952-B935-ECB05F3B98D7}" srcId="{0CEC9475-D974-4D46-B264-25962747F320}" destId="{4931D0B1-3575-4916-9AA9-D357A5DE5B71}" srcOrd="0" destOrd="0" parTransId="{D31737A5-25E1-4626-8228-340E197CA9D8}" sibTransId="{DE9A1E1E-CE8F-4969-BB45-250E6F76139F}"/>
    <dgm:cxn modelId="{B18C9ABD-E383-4FCB-BA65-966FD8461DA8}" type="presOf" srcId="{FDBEB47E-7777-4C31-AA23-DB6F9C4791D9}" destId="{873B7B82-0396-404A-9EE1-E6C0CF7507D3}" srcOrd="0" destOrd="0" presId="urn:microsoft.com/office/officeart/2005/8/layout/cycle2"/>
    <dgm:cxn modelId="{CB56105E-8A65-4A81-940A-39EEDAE640A3}" type="presOf" srcId="{81DBC07F-168F-498C-82CD-41B30B413845}" destId="{F249B549-3CFC-48D3-9434-B44F4FCFA1D1}" srcOrd="1" destOrd="0" presId="urn:microsoft.com/office/officeart/2005/8/layout/cycle2"/>
    <dgm:cxn modelId="{C90CE361-3B60-4CF4-A0C9-8EA30F8E13D3}" type="presOf" srcId="{DE9A1E1E-CE8F-4969-BB45-250E6F76139F}" destId="{789DD1F7-C47D-44BF-B9F8-7DFE4865F05A}" srcOrd="0" destOrd="0" presId="urn:microsoft.com/office/officeart/2005/8/layout/cycle2"/>
    <dgm:cxn modelId="{0939BA9C-355E-4546-B2EE-186BEFA6ECB3}" type="presOf" srcId="{056A61C3-CB35-4777-8161-1CA4CB3B817F}" destId="{3FE534BA-36AA-4D10-8794-499A2EAEB9E4}" srcOrd="1" destOrd="0" presId="urn:microsoft.com/office/officeart/2005/8/layout/cycle2"/>
    <dgm:cxn modelId="{428A3464-4F80-409A-B39C-D3531792F952}" srcId="{0CEC9475-D974-4D46-B264-25962747F320}" destId="{396A9947-5B86-41FC-91F8-A1E6ED7A561F}" srcOrd="4" destOrd="0" parTransId="{728A1B56-4FEC-4A7E-9C82-6472EF9D9C60}" sibTransId="{3D6F05F5-BAE7-4F19-A73E-A5483553DEDF}"/>
    <dgm:cxn modelId="{5ED6DEA9-E9AB-48C0-897E-AE1F4C7007C4}" type="presOf" srcId="{8FB7A592-7C1F-47BD-9C71-D2CC5C94AB65}" destId="{2E273A9F-2867-4B74-8136-9195A224978D}" srcOrd="0" destOrd="0" presId="urn:microsoft.com/office/officeart/2005/8/layout/cycle2"/>
    <dgm:cxn modelId="{823E1175-9B72-464F-9B83-E7A6ECC27E28}" type="presOf" srcId="{16FA6DA9-7E8B-4687-B6A3-5F25EA0D31E9}" destId="{8394B6C0-9DE5-4172-9535-B4F2BC33B3AF}" srcOrd="1" destOrd="0" presId="urn:microsoft.com/office/officeart/2005/8/layout/cycle2"/>
    <dgm:cxn modelId="{77EE4536-EB97-4890-B5AA-BB1DCA7F9878}" type="presOf" srcId="{DDD73D6D-615C-4077-BC5A-78DE6CFF4315}" destId="{242EE84F-54BF-45E9-B61B-4FADF1F6768E}" srcOrd="0" destOrd="0" presId="urn:microsoft.com/office/officeart/2005/8/layout/cycle2"/>
    <dgm:cxn modelId="{D4948DD5-0B32-4649-B05F-6AF2F0619FC5}" type="presOf" srcId="{900855BF-CEB5-4C85-940C-3B39CE3427B5}" destId="{44DEC88C-546B-4E19-9B64-101727421E1B}" srcOrd="0" destOrd="0" presId="urn:microsoft.com/office/officeart/2005/8/layout/cycle2"/>
    <dgm:cxn modelId="{DC144CE8-6FF6-4B3F-989B-535B17DC574F}" type="presOf" srcId="{2995B30C-6875-42F9-8A35-EFE1D386ABB6}" destId="{60A368A3-0E76-4913-AB32-BBD26919917F}" srcOrd="0" destOrd="0" presId="urn:microsoft.com/office/officeart/2005/8/layout/cycle2"/>
    <dgm:cxn modelId="{6F3F332E-373C-488A-A500-DF8AAD169FDF}" srcId="{0CEC9475-D974-4D46-B264-25962747F320}" destId="{2995B30C-6875-42F9-8A35-EFE1D386ABB6}" srcOrd="3" destOrd="0" parTransId="{25602F0F-7AAF-4B1C-A4E4-A257E6B87778}" sibTransId="{900855BF-CEB5-4C85-940C-3B39CE3427B5}"/>
    <dgm:cxn modelId="{CE83C7B5-92C1-4278-ACD7-7250888F5BE4}" type="presOf" srcId="{396A9947-5B86-41FC-91F8-A1E6ED7A561F}" destId="{1759FC8B-4B87-424B-B721-D7005ABD9828}" srcOrd="0" destOrd="0" presId="urn:microsoft.com/office/officeart/2005/8/layout/cycle2"/>
    <dgm:cxn modelId="{692BF3E2-CD54-4CE7-8F4B-A4066B9EDBD9}" srcId="{0CEC9475-D974-4D46-B264-25962747F320}" destId="{8FB7A592-7C1F-47BD-9C71-D2CC5C94AB65}" srcOrd="2" destOrd="0" parTransId="{BFA15234-6D17-4144-A59D-5C3CAD3FAF40}" sibTransId="{056A61C3-CB35-4777-8161-1CA4CB3B817F}"/>
    <dgm:cxn modelId="{F444BB24-AF30-4850-8699-D6760B6A4926}" type="presOf" srcId="{81DBC07F-168F-498C-82CD-41B30B413845}" destId="{F0E6217C-C55B-432D-8ACD-51D9E88C226F}" srcOrd="0" destOrd="0" presId="urn:microsoft.com/office/officeart/2005/8/layout/cycle2"/>
    <dgm:cxn modelId="{FCA6744A-7C4C-4545-8FB5-CE1C4882FC78}" type="presParOf" srcId="{C93FFB8D-E065-4D61-86F3-B86B57996492}" destId="{5B12E730-9444-4953-B50B-C5984B33FDEF}" srcOrd="0" destOrd="0" presId="urn:microsoft.com/office/officeart/2005/8/layout/cycle2"/>
    <dgm:cxn modelId="{C3F4FB63-8DFD-41A3-A637-0B3C91F4412F}" type="presParOf" srcId="{C93FFB8D-E065-4D61-86F3-B86B57996492}" destId="{789DD1F7-C47D-44BF-B9F8-7DFE4865F05A}" srcOrd="1" destOrd="0" presId="urn:microsoft.com/office/officeart/2005/8/layout/cycle2"/>
    <dgm:cxn modelId="{E0065C5C-BFDE-48A3-A366-59813AF07454}" type="presParOf" srcId="{789DD1F7-C47D-44BF-B9F8-7DFE4865F05A}" destId="{ABE0EF0F-F2AA-4647-8DA8-A396C6ED6F73}" srcOrd="0" destOrd="0" presId="urn:microsoft.com/office/officeart/2005/8/layout/cycle2"/>
    <dgm:cxn modelId="{7DCD88D7-F237-4117-B35B-3DC1A85EF245}" type="presParOf" srcId="{C93FFB8D-E065-4D61-86F3-B86B57996492}" destId="{242EE84F-54BF-45E9-B61B-4FADF1F6768E}" srcOrd="2" destOrd="0" presId="urn:microsoft.com/office/officeart/2005/8/layout/cycle2"/>
    <dgm:cxn modelId="{20E80EC4-E7D0-46A8-A7C7-4B4BA66949F6}" type="presParOf" srcId="{C93FFB8D-E065-4D61-86F3-B86B57996492}" destId="{14EF6E29-CF9A-4844-9924-098C4C644A9E}" srcOrd="3" destOrd="0" presId="urn:microsoft.com/office/officeart/2005/8/layout/cycle2"/>
    <dgm:cxn modelId="{8EB8979E-AD7C-4E26-AF5A-674D0BFF9698}" type="presParOf" srcId="{14EF6E29-CF9A-4844-9924-098C4C644A9E}" destId="{8394B6C0-9DE5-4172-9535-B4F2BC33B3AF}" srcOrd="0" destOrd="0" presId="urn:microsoft.com/office/officeart/2005/8/layout/cycle2"/>
    <dgm:cxn modelId="{AE96EBAF-519B-4163-A733-D1A6B8CB49A3}" type="presParOf" srcId="{C93FFB8D-E065-4D61-86F3-B86B57996492}" destId="{2E273A9F-2867-4B74-8136-9195A224978D}" srcOrd="4" destOrd="0" presId="urn:microsoft.com/office/officeart/2005/8/layout/cycle2"/>
    <dgm:cxn modelId="{0B68C748-3126-4E84-AD4D-76D0DD373448}" type="presParOf" srcId="{C93FFB8D-E065-4D61-86F3-B86B57996492}" destId="{6F42A4F6-D34D-488C-90F8-55E6615F9CA3}" srcOrd="5" destOrd="0" presId="urn:microsoft.com/office/officeart/2005/8/layout/cycle2"/>
    <dgm:cxn modelId="{D08C38D9-B3B3-4EF7-AF7A-754781118CE3}" type="presParOf" srcId="{6F42A4F6-D34D-488C-90F8-55E6615F9CA3}" destId="{3FE534BA-36AA-4D10-8794-499A2EAEB9E4}" srcOrd="0" destOrd="0" presId="urn:microsoft.com/office/officeart/2005/8/layout/cycle2"/>
    <dgm:cxn modelId="{BF629890-6A98-49F0-A6C5-C8C8EC348A08}" type="presParOf" srcId="{C93FFB8D-E065-4D61-86F3-B86B57996492}" destId="{60A368A3-0E76-4913-AB32-BBD26919917F}" srcOrd="6" destOrd="0" presId="urn:microsoft.com/office/officeart/2005/8/layout/cycle2"/>
    <dgm:cxn modelId="{1F94D58C-40F0-4F06-9F29-BF42C3C428D0}" type="presParOf" srcId="{C93FFB8D-E065-4D61-86F3-B86B57996492}" destId="{44DEC88C-546B-4E19-9B64-101727421E1B}" srcOrd="7" destOrd="0" presId="urn:microsoft.com/office/officeart/2005/8/layout/cycle2"/>
    <dgm:cxn modelId="{92D857A7-B3D2-40A0-B265-CB61C4CEB756}" type="presParOf" srcId="{44DEC88C-546B-4E19-9B64-101727421E1B}" destId="{2876E7E0-6336-48A9-BB25-B1A318A8A37B}" srcOrd="0" destOrd="0" presId="urn:microsoft.com/office/officeart/2005/8/layout/cycle2"/>
    <dgm:cxn modelId="{F5E25310-EFB0-4B4E-B28D-F721F4173A27}" type="presParOf" srcId="{C93FFB8D-E065-4D61-86F3-B86B57996492}" destId="{1759FC8B-4B87-424B-B721-D7005ABD9828}" srcOrd="8" destOrd="0" presId="urn:microsoft.com/office/officeart/2005/8/layout/cycle2"/>
    <dgm:cxn modelId="{13495269-4FEC-4B30-B7B7-54055AFD9DC1}" type="presParOf" srcId="{C93FFB8D-E065-4D61-86F3-B86B57996492}" destId="{4EB2BB55-3D60-4F05-9494-48CAAE17C3D3}" srcOrd="9" destOrd="0" presId="urn:microsoft.com/office/officeart/2005/8/layout/cycle2"/>
    <dgm:cxn modelId="{A2696F03-864A-4A6B-9A10-A23F57C16269}" type="presParOf" srcId="{4EB2BB55-3D60-4F05-9494-48CAAE17C3D3}" destId="{AD4AB77E-1133-4B71-8F62-C05804E1594A}" srcOrd="0" destOrd="0" presId="urn:microsoft.com/office/officeart/2005/8/layout/cycle2"/>
    <dgm:cxn modelId="{A207F9C6-F0EB-4D5E-BF91-7F24F502B84B}" type="presParOf" srcId="{C93FFB8D-E065-4D61-86F3-B86B57996492}" destId="{873B7B82-0396-404A-9EE1-E6C0CF7507D3}" srcOrd="10" destOrd="0" presId="urn:microsoft.com/office/officeart/2005/8/layout/cycle2"/>
    <dgm:cxn modelId="{6095B597-AFD8-4C61-B011-953807BD6483}" type="presParOf" srcId="{C93FFB8D-E065-4D61-86F3-B86B57996492}" destId="{F0E6217C-C55B-432D-8ACD-51D9E88C226F}" srcOrd="11" destOrd="0" presId="urn:microsoft.com/office/officeart/2005/8/layout/cycle2"/>
    <dgm:cxn modelId="{E17505C9-87A2-4624-91CF-B5460A0F013A}" type="presParOf" srcId="{F0E6217C-C55B-432D-8ACD-51D9E88C226F}" destId="{F249B549-3CFC-48D3-9434-B44F4FCFA1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EC9475-D974-4D46-B264-25962747F3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3FFB8D-E065-4D61-86F3-B86B57996492}" type="pres">
      <dgm:prSet presAssocID="{0CEC9475-D974-4D46-B264-25962747F3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0A910C1F-E100-4AE8-B3DE-5BA7CE0E5D98}" type="presOf" srcId="{0CEC9475-D974-4D46-B264-25962747F320}" destId="{C93FFB8D-E065-4D61-86F3-B86B579964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EE5F39-C253-4AFF-ADFB-7E400A23AA6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932097-7A43-48F9-A4B5-0C22F9DF2BD7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 err="1">
              <a:solidFill>
                <a:srgbClr val="080808"/>
              </a:solidFill>
            </a:rPr>
            <a:t>Education</a:t>
          </a:r>
          <a:r>
            <a:rPr lang="it-IT" sz="1600" dirty="0">
              <a:solidFill>
                <a:srgbClr val="080808"/>
              </a:solidFill>
            </a:rPr>
            <a:t> (università, scuole)</a:t>
          </a:r>
        </a:p>
      </dgm:t>
    </dgm:pt>
    <dgm:pt modelId="{D7F04D1F-C5A2-4043-AC8C-E74DDA03D6CB}" type="parTrans" cxnId="{828063FE-1608-49BF-AD14-034AC3525051}">
      <dgm:prSet/>
      <dgm:spPr/>
      <dgm:t>
        <a:bodyPr/>
        <a:lstStyle/>
        <a:p>
          <a:endParaRPr lang="it-IT"/>
        </a:p>
      </dgm:t>
    </dgm:pt>
    <dgm:pt modelId="{24DFD6E1-BD84-4180-9ACA-78E7E97B1C8B}" type="sibTrans" cxnId="{828063FE-1608-49BF-AD14-034AC3525051}">
      <dgm:prSet/>
      <dgm:spPr/>
      <dgm:t>
        <a:bodyPr/>
        <a:lstStyle/>
        <a:p>
          <a:endParaRPr lang="it-IT"/>
        </a:p>
      </dgm:t>
    </dgm:pt>
    <dgm:pt modelId="{6AC7C5FA-D20C-4BF5-B611-021B7700FE80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>
              <a:solidFill>
                <a:srgbClr val="080808"/>
              </a:solidFill>
            </a:rPr>
            <a:t>Servizi pubblici per il lavoro</a:t>
          </a:r>
        </a:p>
      </dgm:t>
    </dgm:pt>
    <dgm:pt modelId="{37DD9FEE-990D-405F-866F-F17BB72CFC9C}" type="parTrans" cxnId="{1F45234D-5923-402F-98B9-FDEC207E5C38}">
      <dgm:prSet/>
      <dgm:spPr/>
      <dgm:t>
        <a:bodyPr/>
        <a:lstStyle/>
        <a:p>
          <a:endParaRPr lang="it-IT"/>
        </a:p>
      </dgm:t>
    </dgm:pt>
    <dgm:pt modelId="{83F3E369-4A49-44EB-AC36-658BA316EE20}" type="sibTrans" cxnId="{1F45234D-5923-402F-98B9-FDEC207E5C38}">
      <dgm:prSet/>
      <dgm:spPr/>
      <dgm:t>
        <a:bodyPr/>
        <a:lstStyle/>
        <a:p>
          <a:endParaRPr lang="it-IT"/>
        </a:p>
      </dgm:t>
    </dgm:pt>
    <dgm:pt modelId="{54C1A97C-9B56-4549-8515-26EE4F05D5DF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>
              <a:solidFill>
                <a:srgbClr val="080808"/>
              </a:solidFill>
            </a:rPr>
            <a:t>Servizi privati per il lavoro</a:t>
          </a:r>
        </a:p>
      </dgm:t>
    </dgm:pt>
    <dgm:pt modelId="{022A4094-8053-4F3A-8776-8341B375C40A}" type="parTrans" cxnId="{C170ECC1-E012-46E2-B82E-B790706347D3}">
      <dgm:prSet/>
      <dgm:spPr/>
      <dgm:t>
        <a:bodyPr/>
        <a:lstStyle/>
        <a:p>
          <a:endParaRPr lang="it-IT"/>
        </a:p>
      </dgm:t>
    </dgm:pt>
    <dgm:pt modelId="{E9880E6F-6607-495E-BD3F-DF080DB73019}" type="sibTrans" cxnId="{C170ECC1-E012-46E2-B82E-B790706347D3}">
      <dgm:prSet/>
      <dgm:spPr/>
      <dgm:t>
        <a:bodyPr/>
        <a:lstStyle/>
        <a:p>
          <a:endParaRPr lang="it-IT"/>
        </a:p>
      </dgm:t>
    </dgm:pt>
    <dgm:pt modelId="{F304ACD6-D395-4326-991A-243EAAF81F38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>
              <a:solidFill>
                <a:srgbClr val="080808"/>
              </a:solidFill>
            </a:rPr>
            <a:t>Soggetti formativi (fondi </a:t>
          </a:r>
          <a:r>
            <a:rPr lang="it-IT" sz="1600" dirty="0" err="1">
              <a:solidFill>
                <a:srgbClr val="080808"/>
              </a:solidFill>
            </a:rPr>
            <a:t>interp</a:t>
          </a:r>
          <a:r>
            <a:rPr lang="it-IT" sz="1600" dirty="0">
              <a:solidFill>
                <a:srgbClr val="080808"/>
              </a:solidFill>
            </a:rPr>
            <a:t>.- Impresa formativa)</a:t>
          </a:r>
        </a:p>
      </dgm:t>
    </dgm:pt>
    <dgm:pt modelId="{FA052974-0082-401F-BD52-87B86BE8B9A7}" type="parTrans" cxnId="{927B1686-ECA8-42F8-8D3B-62A98DE56C3D}">
      <dgm:prSet/>
      <dgm:spPr/>
      <dgm:t>
        <a:bodyPr/>
        <a:lstStyle/>
        <a:p>
          <a:endParaRPr lang="it-IT"/>
        </a:p>
      </dgm:t>
    </dgm:pt>
    <dgm:pt modelId="{956A6436-0666-4F27-803A-778C74859D57}" type="sibTrans" cxnId="{927B1686-ECA8-42F8-8D3B-62A98DE56C3D}">
      <dgm:prSet/>
      <dgm:spPr/>
      <dgm:t>
        <a:bodyPr/>
        <a:lstStyle/>
        <a:p>
          <a:endParaRPr lang="it-IT"/>
        </a:p>
      </dgm:t>
    </dgm:pt>
    <dgm:pt modelId="{99E6D5A9-FFE5-466C-9A95-CC4FBFCB61C9}">
      <dgm:prSet phldrT="[Tes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>
              <a:solidFill>
                <a:srgbClr val="080808"/>
              </a:solidFill>
            </a:rPr>
            <a:t>Enti previdenziali</a:t>
          </a:r>
        </a:p>
      </dgm:t>
    </dgm:pt>
    <dgm:pt modelId="{655183D7-26FD-4C20-AF18-056F60B51ECC}" type="parTrans" cxnId="{C5BB0616-4C80-4706-86C5-B0DC9B4CFEA0}">
      <dgm:prSet/>
      <dgm:spPr/>
      <dgm:t>
        <a:bodyPr/>
        <a:lstStyle/>
        <a:p>
          <a:endParaRPr lang="it-IT"/>
        </a:p>
      </dgm:t>
    </dgm:pt>
    <dgm:pt modelId="{937CCC67-2156-4871-8E3F-3CEADA764B5E}" type="sibTrans" cxnId="{C5BB0616-4C80-4706-86C5-B0DC9B4CFEA0}">
      <dgm:prSet/>
      <dgm:spPr/>
      <dgm:t>
        <a:bodyPr/>
        <a:lstStyle/>
        <a:p>
          <a:endParaRPr lang="it-IT"/>
        </a:p>
      </dgm:t>
    </dgm:pt>
    <dgm:pt modelId="{1235D184-25DC-4E3B-BC56-0DE4F98D05DF}" type="pres">
      <dgm:prSet presAssocID="{F0EE5F39-C253-4AFF-ADFB-7E400A23AA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6917D14-0094-4594-AB0C-3E035AC1D433}" type="pres">
      <dgm:prSet presAssocID="{F0EE5F39-C253-4AFF-ADFB-7E400A23AA62}" presName="cycle" presStyleCnt="0"/>
      <dgm:spPr/>
    </dgm:pt>
    <dgm:pt modelId="{7101DAB8-C652-4BCE-8E49-54D1357911BC}" type="pres">
      <dgm:prSet presAssocID="{A4932097-7A43-48F9-A4B5-0C22F9DF2BD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C746C7-689C-44CE-B699-1CBC8DDE1AA1}" type="pres">
      <dgm:prSet presAssocID="{24DFD6E1-BD84-4180-9ACA-78E7E97B1C8B}" presName="sibTransFirstNode" presStyleLbl="bgShp" presStyleIdx="0" presStyleCnt="1" custLinFactNeighborX="-666" custLinFactNeighborY="-1966"/>
      <dgm:spPr/>
      <dgm:t>
        <a:bodyPr/>
        <a:lstStyle/>
        <a:p>
          <a:endParaRPr lang="it-IT"/>
        </a:p>
      </dgm:t>
    </dgm:pt>
    <dgm:pt modelId="{544B3C22-6AAA-4430-A7CF-B8B94503A72F}" type="pres">
      <dgm:prSet presAssocID="{6AC7C5FA-D20C-4BF5-B611-021B7700FE8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BCFDEF-1701-4A60-BA31-C6B97B856F6B}" type="pres">
      <dgm:prSet presAssocID="{54C1A97C-9B56-4549-8515-26EE4F05D5D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DB1B5F-5BFC-453B-8511-DF0881B4FD8C}" type="pres">
      <dgm:prSet presAssocID="{F304ACD6-D395-4326-991A-243EAAF81F3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CCB867-9DFD-4311-8222-E124E7FA888A}" type="pres">
      <dgm:prSet presAssocID="{99E6D5A9-FFE5-466C-9A95-CC4FBFCB61C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C2494A-A077-4790-9A60-2E71888C7756}" type="presOf" srcId="{24DFD6E1-BD84-4180-9ACA-78E7E97B1C8B}" destId="{ACC746C7-689C-44CE-B699-1CBC8DDE1AA1}" srcOrd="0" destOrd="0" presId="urn:microsoft.com/office/officeart/2005/8/layout/cycle3"/>
    <dgm:cxn modelId="{C170ECC1-E012-46E2-B82E-B790706347D3}" srcId="{F0EE5F39-C253-4AFF-ADFB-7E400A23AA62}" destId="{54C1A97C-9B56-4549-8515-26EE4F05D5DF}" srcOrd="2" destOrd="0" parTransId="{022A4094-8053-4F3A-8776-8341B375C40A}" sibTransId="{E9880E6F-6607-495E-BD3F-DF080DB73019}"/>
    <dgm:cxn modelId="{828063FE-1608-49BF-AD14-034AC3525051}" srcId="{F0EE5F39-C253-4AFF-ADFB-7E400A23AA62}" destId="{A4932097-7A43-48F9-A4B5-0C22F9DF2BD7}" srcOrd="0" destOrd="0" parTransId="{D7F04D1F-C5A2-4043-AC8C-E74DDA03D6CB}" sibTransId="{24DFD6E1-BD84-4180-9ACA-78E7E97B1C8B}"/>
    <dgm:cxn modelId="{3D4AE284-55A8-44B9-8B51-A80AEDA483B3}" type="presOf" srcId="{F304ACD6-D395-4326-991A-243EAAF81F38}" destId="{0EDB1B5F-5BFC-453B-8511-DF0881B4FD8C}" srcOrd="0" destOrd="0" presId="urn:microsoft.com/office/officeart/2005/8/layout/cycle3"/>
    <dgm:cxn modelId="{446ED411-7756-47ED-BB33-ACA0412877CF}" type="presOf" srcId="{54C1A97C-9B56-4549-8515-26EE4F05D5DF}" destId="{ADBCFDEF-1701-4A60-BA31-C6B97B856F6B}" srcOrd="0" destOrd="0" presId="urn:microsoft.com/office/officeart/2005/8/layout/cycle3"/>
    <dgm:cxn modelId="{CDDBF1DD-F2E5-4CC9-89D7-711A6AD9700C}" type="presOf" srcId="{A4932097-7A43-48F9-A4B5-0C22F9DF2BD7}" destId="{7101DAB8-C652-4BCE-8E49-54D1357911BC}" srcOrd="0" destOrd="0" presId="urn:microsoft.com/office/officeart/2005/8/layout/cycle3"/>
    <dgm:cxn modelId="{C45B88ED-B95E-47B6-890B-A0628CE8C963}" type="presOf" srcId="{F0EE5F39-C253-4AFF-ADFB-7E400A23AA62}" destId="{1235D184-25DC-4E3B-BC56-0DE4F98D05DF}" srcOrd="0" destOrd="0" presId="urn:microsoft.com/office/officeart/2005/8/layout/cycle3"/>
    <dgm:cxn modelId="{927B1686-ECA8-42F8-8D3B-62A98DE56C3D}" srcId="{F0EE5F39-C253-4AFF-ADFB-7E400A23AA62}" destId="{F304ACD6-D395-4326-991A-243EAAF81F38}" srcOrd="3" destOrd="0" parTransId="{FA052974-0082-401F-BD52-87B86BE8B9A7}" sibTransId="{956A6436-0666-4F27-803A-778C74859D57}"/>
    <dgm:cxn modelId="{EA6DE5EB-68C2-43F9-A65E-66D8E7E6C4AF}" type="presOf" srcId="{6AC7C5FA-D20C-4BF5-B611-021B7700FE80}" destId="{544B3C22-6AAA-4430-A7CF-B8B94503A72F}" srcOrd="0" destOrd="0" presId="urn:microsoft.com/office/officeart/2005/8/layout/cycle3"/>
    <dgm:cxn modelId="{545F42C5-E28D-4034-8ECA-59186CED938E}" type="presOf" srcId="{99E6D5A9-FFE5-466C-9A95-CC4FBFCB61C9}" destId="{C3CCB867-9DFD-4311-8222-E124E7FA888A}" srcOrd="0" destOrd="0" presId="urn:microsoft.com/office/officeart/2005/8/layout/cycle3"/>
    <dgm:cxn modelId="{1F45234D-5923-402F-98B9-FDEC207E5C38}" srcId="{F0EE5F39-C253-4AFF-ADFB-7E400A23AA62}" destId="{6AC7C5FA-D20C-4BF5-B611-021B7700FE80}" srcOrd="1" destOrd="0" parTransId="{37DD9FEE-990D-405F-866F-F17BB72CFC9C}" sibTransId="{83F3E369-4A49-44EB-AC36-658BA316EE20}"/>
    <dgm:cxn modelId="{C5BB0616-4C80-4706-86C5-B0DC9B4CFEA0}" srcId="{F0EE5F39-C253-4AFF-ADFB-7E400A23AA62}" destId="{99E6D5A9-FFE5-466C-9A95-CC4FBFCB61C9}" srcOrd="4" destOrd="0" parTransId="{655183D7-26FD-4C20-AF18-056F60B51ECC}" sibTransId="{937CCC67-2156-4871-8E3F-3CEADA764B5E}"/>
    <dgm:cxn modelId="{68C1BD5B-2F00-46ED-B9FD-BADFE7978788}" type="presParOf" srcId="{1235D184-25DC-4E3B-BC56-0DE4F98D05DF}" destId="{76917D14-0094-4594-AB0C-3E035AC1D433}" srcOrd="0" destOrd="0" presId="urn:microsoft.com/office/officeart/2005/8/layout/cycle3"/>
    <dgm:cxn modelId="{EB2FF394-2267-449E-AEEE-2A0E2F5ABFEB}" type="presParOf" srcId="{76917D14-0094-4594-AB0C-3E035AC1D433}" destId="{7101DAB8-C652-4BCE-8E49-54D1357911BC}" srcOrd="0" destOrd="0" presId="urn:microsoft.com/office/officeart/2005/8/layout/cycle3"/>
    <dgm:cxn modelId="{D3FB82DC-0B55-43DD-BF17-4F91BDB9F4E2}" type="presParOf" srcId="{76917D14-0094-4594-AB0C-3E035AC1D433}" destId="{ACC746C7-689C-44CE-B699-1CBC8DDE1AA1}" srcOrd="1" destOrd="0" presId="urn:microsoft.com/office/officeart/2005/8/layout/cycle3"/>
    <dgm:cxn modelId="{6172AC7E-AA65-40AD-8703-C7A8538DBDE9}" type="presParOf" srcId="{76917D14-0094-4594-AB0C-3E035AC1D433}" destId="{544B3C22-6AAA-4430-A7CF-B8B94503A72F}" srcOrd="2" destOrd="0" presId="urn:microsoft.com/office/officeart/2005/8/layout/cycle3"/>
    <dgm:cxn modelId="{7BCDA463-A699-4D2F-8D9C-4E78573B8EC0}" type="presParOf" srcId="{76917D14-0094-4594-AB0C-3E035AC1D433}" destId="{ADBCFDEF-1701-4A60-BA31-C6B97B856F6B}" srcOrd="3" destOrd="0" presId="urn:microsoft.com/office/officeart/2005/8/layout/cycle3"/>
    <dgm:cxn modelId="{5C89C7A9-8574-4B6C-992E-8AE491099D1B}" type="presParOf" srcId="{76917D14-0094-4594-AB0C-3E035AC1D433}" destId="{0EDB1B5F-5BFC-453B-8511-DF0881B4FD8C}" srcOrd="4" destOrd="0" presId="urn:microsoft.com/office/officeart/2005/8/layout/cycle3"/>
    <dgm:cxn modelId="{5B254070-ACA9-4726-BD44-92762A2D152B}" type="presParOf" srcId="{76917D14-0094-4594-AB0C-3E035AC1D433}" destId="{C3CCB867-9DFD-4311-8222-E124E7FA888A}" srcOrd="5" destOrd="0" presId="urn:microsoft.com/office/officeart/2005/8/layout/cycle3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EC9475-D974-4D46-B264-25962747F3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3FFB8D-E065-4D61-86F3-B86B57996492}" type="pres">
      <dgm:prSet presAssocID="{0CEC9475-D974-4D46-B264-25962747F3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0A910C1F-E100-4AE8-B3DE-5BA7CE0E5D98}" type="presOf" srcId="{0CEC9475-D974-4D46-B264-25962747F320}" destId="{C93FFB8D-E065-4D61-86F3-B86B579964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3FD62E-7FEA-4C26-9B15-7D65F12F9A9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DB2197-3DCF-499F-91C0-D14A62C19247}" type="pres">
      <dgm:prSet presAssocID="{353FD62E-7FEA-4C26-9B15-7D65F12F9A9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</dgm:ptLst>
  <dgm:cxnLst>
    <dgm:cxn modelId="{BA417D72-FFF0-4CF0-8D96-C5932D42C207}" type="presOf" srcId="{353FD62E-7FEA-4C26-9B15-7D65F12F9A91}" destId="{68DB2197-3DCF-499F-91C0-D14A62C1924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DEDBA0-6072-4B01-B8C7-9B2A94C2852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8299AE-3801-4CCF-B335-42E8A53DAFCD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risorse tecnologiche</a:t>
          </a:r>
        </a:p>
      </dgm:t>
    </dgm:pt>
    <dgm:pt modelId="{1648C3DF-14FF-4231-B3B8-93F3DD52BFAF}" type="parTrans" cxnId="{09F61531-039B-4319-8416-72CF06034A66}">
      <dgm:prSet/>
      <dgm:spPr/>
      <dgm:t>
        <a:bodyPr/>
        <a:lstStyle/>
        <a:p>
          <a:endParaRPr lang="it-IT"/>
        </a:p>
      </dgm:t>
    </dgm:pt>
    <dgm:pt modelId="{CE5E052E-AB07-4345-8B1E-BAF467F17EFB}" type="sibTrans" cxnId="{09F61531-039B-4319-8416-72CF06034A66}">
      <dgm:prSet/>
      <dgm:spPr/>
      <dgm:t>
        <a:bodyPr/>
        <a:lstStyle/>
        <a:p>
          <a:endParaRPr lang="it-IT"/>
        </a:p>
      </dgm:t>
    </dgm:pt>
    <dgm:pt modelId="{B2357BFA-E0F8-40F1-B21A-2753D57A9778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linguaggi condivisi</a:t>
          </a:r>
        </a:p>
      </dgm:t>
    </dgm:pt>
    <dgm:pt modelId="{EF7A9531-6927-4C7F-A540-D76DCC7EA3C5}" type="parTrans" cxnId="{DC235D8B-EC20-4B80-9499-7DE63F7E397F}">
      <dgm:prSet/>
      <dgm:spPr/>
      <dgm:t>
        <a:bodyPr/>
        <a:lstStyle/>
        <a:p>
          <a:endParaRPr lang="it-IT"/>
        </a:p>
      </dgm:t>
    </dgm:pt>
    <dgm:pt modelId="{4B5C1E59-1000-4C05-BD15-71C65661AF59}" type="sibTrans" cxnId="{DC235D8B-EC20-4B80-9499-7DE63F7E397F}">
      <dgm:prSet/>
      <dgm:spPr/>
      <dgm:t>
        <a:bodyPr/>
        <a:lstStyle/>
        <a:p>
          <a:endParaRPr lang="it-IT"/>
        </a:p>
      </dgm:t>
    </dgm:pt>
    <dgm:pt modelId="{0D8F764F-46EB-41B1-8FB1-EF52FF676037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imprese e  domanda di lavoro</a:t>
          </a:r>
        </a:p>
      </dgm:t>
    </dgm:pt>
    <dgm:pt modelId="{63F96099-73CF-4BEC-93E9-4FFE039986FF}" type="parTrans" cxnId="{DA6960CB-284D-495E-9133-4DE72EFFFBB5}">
      <dgm:prSet/>
      <dgm:spPr/>
      <dgm:t>
        <a:bodyPr/>
        <a:lstStyle/>
        <a:p>
          <a:endParaRPr lang="it-IT"/>
        </a:p>
      </dgm:t>
    </dgm:pt>
    <dgm:pt modelId="{350F350A-F930-4403-83E6-F9929435AE2E}" type="sibTrans" cxnId="{DA6960CB-284D-495E-9133-4DE72EFFFBB5}">
      <dgm:prSet/>
      <dgm:spPr/>
      <dgm:t>
        <a:bodyPr/>
        <a:lstStyle/>
        <a:p>
          <a:endParaRPr lang="it-IT"/>
        </a:p>
      </dgm:t>
    </dgm:pt>
    <dgm:pt modelId="{51D766EA-727D-43A5-B35B-5CC76359755A}">
      <dgm:prSet phldrT="[Tes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privacy</a:t>
          </a:r>
        </a:p>
      </dgm:t>
    </dgm:pt>
    <dgm:pt modelId="{5351F348-6658-4AE4-928B-5DEC518EA5BD}" type="parTrans" cxnId="{84A08CF9-ACC4-48BB-825F-56BDDC8510CE}">
      <dgm:prSet/>
      <dgm:spPr/>
      <dgm:t>
        <a:bodyPr/>
        <a:lstStyle/>
        <a:p>
          <a:endParaRPr lang="it-IT"/>
        </a:p>
      </dgm:t>
    </dgm:pt>
    <dgm:pt modelId="{17507C61-3259-4602-AA8D-3B9354339F0B}" type="sibTrans" cxnId="{84A08CF9-ACC4-48BB-825F-56BDDC8510CE}">
      <dgm:prSet/>
      <dgm:spPr/>
      <dgm:t>
        <a:bodyPr/>
        <a:lstStyle/>
        <a:p>
          <a:endParaRPr lang="it-IT"/>
        </a:p>
      </dgm:t>
    </dgm:pt>
    <dgm:pt modelId="{F9E03DA4-8B9D-4B74-91DB-EE20350C5963}" type="pres">
      <dgm:prSet presAssocID="{77DEDBA0-6072-4B01-B8C7-9B2A94C2852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287BD3B-02A9-4DC7-BC65-9E4AF93CFE8B}" type="pres">
      <dgm:prSet presAssocID="{77DEDBA0-6072-4B01-B8C7-9B2A94C28521}" presName="axisShape" presStyleLbl="bgShp" presStyleIdx="0" presStyleCnt="1"/>
      <dgm:spPr/>
    </dgm:pt>
    <dgm:pt modelId="{A60CA1CA-1093-4FB4-8FD0-1CC1134EBBB5}" type="pres">
      <dgm:prSet presAssocID="{77DEDBA0-6072-4B01-B8C7-9B2A94C2852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65BC8-84A3-424E-8FB6-2C55CE5F5CEC}" type="pres">
      <dgm:prSet presAssocID="{77DEDBA0-6072-4B01-B8C7-9B2A94C2852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FCE4B8-500B-416A-A755-452214EB1BE6}" type="pres">
      <dgm:prSet presAssocID="{77DEDBA0-6072-4B01-B8C7-9B2A94C2852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B20781-8A1F-4843-87B8-727063BAEE2A}" type="pres">
      <dgm:prSet presAssocID="{77DEDBA0-6072-4B01-B8C7-9B2A94C2852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0CA928-6AE0-4ADF-ABC5-6A9B6CABE05C}" type="presOf" srcId="{77DEDBA0-6072-4B01-B8C7-9B2A94C28521}" destId="{F9E03DA4-8B9D-4B74-91DB-EE20350C5963}" srcOrd="0" destOrd="0" presId="urn:microsoft.com/office/officeart/2005/8/layout/matrix2"/>
    <dgm:cxn modelId="{5B6F03B2-A3F8-469D-95D4-C09FB2384173}" type="presOf" srcId="{BF8299AE-3801-4CCF-B335-42E8A53DAFCD}" destId="{A60CA1CA-1093-4FB4-8FD0-1CC1134EBBB5}" srcOrd="0" destOrd="0" presId="urn:microsoft.com/office/officeart/2005/8/layout/matrix2"/>
    <dgm:cxn modelId="{60C21B47-E91D-45BD-B24C-5250A75C3309}" type="presOf" srcId="{0D8F764F-46EB-41B1-8FB1-EF52FF676037}" destId="{85FCE4B8-500B-416A-A755-452214EB1BE6}" srcOrd="0" destOrd="0" presId="urn:microsoft.com/office/officeart/2005/8/layout/matrix2"/>
    <dgm:cxn modelId="{DA6960CB-284D-495E-9133-4DE72EFFFBB5}" srcId="{77DEDBA0-6072-4B01-B8C7-9B2A94C28521}" destId="{0D8F764F-46EB-41B1-8FB1-EF52FF676037}" srcOrd="2" destOrd="0" parTransId="{63F96099-73CF-4BEC-93E9-4FFE039986FF}" sibTransId="{350F350A-F930-4403-83E6-F9929435AE2E}"/>
    <dgm:cxn modelId="{09F61531-039B-4319-8416-72CF06034A66}" srcId="{77DEDBA0-6072-4B01-B8C7-9B2A94C28521}" destId="{BF8299AE-3801-4CCF-B335-42E8A53DAFCD}" srcOrd="0" destOrd="0" parTransId="{1648C3DF-14FF-4231-B3B8-93F3DD52BFAF}" sibTransId="{CE5E052E-AB07-4345-8B1E-BAF467F17EFB}"/>
    <dgm:cxn modelId="{84A08CF9-ACC4-48BB-825F-56BDDC8510CE}" srcId="{77DEDBA0-6072-4B01-B8C7-9B2A94C28521}" destId="{51D766EA-727D-43A5-B35B-5CC76359755A}" srcOrd="3" destOrd="0" parTransId="{5351F348-6658-4AE4-928B-5DEC518EA5BD}" sibTransId="{17507C61-3259-4602-AA8D-3B9354339F0B}"/>
    <dgm:cxn modelId="{73E66EAA-685C-4E2C-8A9E-774C2C7EEC75}" type="presOf" srcId="{B2357BFA-E0F8-40F1-B21A-2753D57A9778}" destId="{3E065BC8-84A3-424E-8FB6-2C55CE5F5CEC}" srcOrd="0" destOrd="0" presId="urn:microsoft.com/office/officeart/2005/8/layout/matrix2"/>
    <dgm:cxn modelId="{D3EEE2A8-AEFA-4026-9A7E-FB922050D784}" type="presOf" srcId="{51D766EA-727D-43A5-B35B-5CC76359755A}" destId="{47B20781-8A1F-4843-87B8-727063BAEE2A}" srcOrd="0" destOrd="0" presId="urn:microsoft.com/office/officeart/2005/8/layout/matrix2"/>
    <dgm:cxn modelId="{DC235D8B-EC20-4B80-9499-7DE63F7E397F}" srcId="{77DEDBA0-6072-4B01-B8C7-9B2A94C28521}" destId="{B2357BFA-E0F8-40F1-B21A-2753D57A9778}" srcOrd="1" destOrd="0" parTransId="{EF7A9531-6927-4C7F-A540-D76DCC7EA3C5}" sibTransId="{4B5C1E59-1000-4C05-BD15-71C65661AF59}"/>
    <dgm:cxn modelId="{2CE67DA8-4D77-4EBF-80F2-A0A326149976}" type="presParOf" srcId="{F9E03DA4-8B9D-4B74-91DB-EE20350C5963}" destId="{6287BD3B-02A9-4DC7-BC65-9E4AF93CFE8B}" srcOrd="0" destOrd="0" presId="urn:microsoft.com/office/officeart/2005/8/layout/matrix2"/>
    <dgm:cxn modelId="{2BF309C0-9266-4AD1-B1DB-13A477712533}" type="presParOf" srcId="{F9E03DA4-8B9D-4B74-91DB-EE20350C5963}" destId="{A60CA1CA-1093-4FB4-8FD0-1CC1134EBBB5}" srcOrd="1" destOrd="0" presId="urn:microsoft.com/office/officeart/2005/8/layout/matrix2"/>
    <dgm:cxn modelId="{9C937E24-867E-49F3-8EEE-1EBFD7F79414}" type="presParOf" srcId="{F9E03DA4-8B9D-4B74-91DB-EE20350C5963}" destId="{3E065BC8-84A3-424E-8FB6-2C55CE5F5CEC}" srcOrd="2" destOrd="0" presId="urn:microsoft.com/office/officeart/2005/8/layout/matrix2"/>
    <dgm:cxn modelId="{E397C33A-200E-4DC4-AD61-20EEC363A8E2}" type="presParOf" srcId="{F9E03DA4-8B9D-4B74-91DB-EE20350C5963}" destId="{85FCE4B8-500B-416A-A755-452214EB1BE6}" srcOrd="3" destOrd="0" presId="urn:microsoft.com/office/officeart/2005/8/layout/matrix2"/>
    <dgm:cxn modelId="{C9A763CD-94E1-42AF-BEF9-C14CC8254549}" type="presParOf" srcId="{F9E03DA4-8B9D-4B74-91DB-EE20350C5963}" destId="{47B20781-8A1F-4843-87B8-727063BAEE2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5AA0-CC3D-47E0-A87A-B373B48668E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25C0E7-7A8E-46D9-AF20-3DEB2966E9B0}">
      <dgm:prSet custT="1"/>
      <dgm:spPr/>
      <dgm:t>
        <a:bodyPr/>
        <a:lstStyle/>
        <a:p>
          <a:r>
            <a:rPr lang="it-IT" sz="1400" dirty="0"/>
            <a:t>effetti giuridici e ammissibilità come prova in procedimenti giudiziali </a:t>
          </a:r>
        </a:p>
      </dgm:t>
    </dgm:pt>
    <dgm:pt modelId="{B99B2178-1657-4FF3-883F-9C0554855EFE}" type="parTrans" cxnId="{3C4E5C8D-356A-4D61-BD10-182243256872}">
      <dgm:prSet/>
      <dgm:spPr/>
      <dgm:t>
        <a:bodyPr/>
        <a:lstStyle/>
        <a:p>
          <a:endParaRPr lang="it-IT"/>
        </a:p>
      </dgm:t>
    </dgm:pt>
    <dgm:pt modelId="{1FD7D7CF-BB29-457E-B09E-26F8154CC3AE}" type="sibTrans" cxnId="{3C4E5C8D-356A-4D61-BD10-182243256872}">
      <dgm:prSet/>
      <dgm:spPr>
        <a:blipFill>
          <a:blip xmlns:r="http://schemas.openxmlformats.org/officeDocument/2006/relationships"/>
          <a:srcRect/>
          <a:stretch>
            <a:fillRect t="-106000" b="-106000"/>
          </a:stretch>
        </a:blipFill>
      </dgm:spPr>
      <dgm:t>
        <a:bodyPr/>
        <a:lstStyle/>
        <a:p>
          <a:endParaRPr lang="it-IT"/>
        </a:p>
      </dgm:t>
    </dgm:pt>
    <dgm:pt modelId="{A725CD59-6EE0-4C89-9FF7-4F588A353D88}">
      <dgm:prSet custT="1"/>
      <dgm:spPr/>
      <dgm:t>
        <a:bodyPr/>
        <a:lstStyle/>
        <a:p>
          <a:r>
            <a:rPr lang="it-IT" sz="1400" dirty="0"/>
            <a:t>presunzione di accuratezza della data e dell’ora e di integrità dei dati ai quali tale data e ora sono associate</a:t>
          </a:r>
        </a:p>
      </dgm:t>
    </dgm:pt>
    <dgm:pt modelId="{45DE1218-9EC8-4414-82CD-7FD787FDFFCD}" type="parTrans" cxnId="{69E85898-CA7B-4DD5-A889-44E0861BDC69}">
      <dgm:prSet/>
      <dgm:spPr/>
      <dgm:t>
        <a:bodyPr/>
        <a:lstStyle/>
        <a:p>
          <a:endParaRPr lang="it-IT"/>
        </a:p>
      </dgm:t>
    </dgm:pt>
    <dgm:pt modelId="{122141AD-CD6E-4586-8778-2F057BE30A12}" type="sibTrans" cxnId="{69E85898-CA7B-4DD5-A889-44E0861BDC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it-IT"/>
        </a:p>
      </dgm:t>
    </dgm:pt>
    <dgm:pt modelId="{2AA6E99C-F325-4D2A-BCF6-415A1E344A6C}">
      <dgm:prSet custT="1"/>
      <dgm:spPr/>
      <dgm:t>
        <a:bodyPr/>
        <a:lstStyle/>
        <a:p>
          <a:r>
            <a:rPr lang="it-IT" sz="1400" dirty="0"/>
            <a:t>validazione temporale elettronica rilasciata in uno Stato membro è riconosciuta in tutti gli Stati membri</a:t>
          </a:r>
        </a:p>
      </dgm:t>
    </dgm:pt>
    <dgm:pt modelId="{A3F7184D-BA3A-4086-8111-B0EB0A01DEEC}" type="sibTrans" cxnId="{F5B10E40-92B2-49C4-95B8-53A49EFC9EC4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D630BF04-B366-4FE3-9BB0-97C13BDDD307}" type="parTrans" cxnId="{F5B10E40-92B2-49C4-95B8-53A49EFC9EC4}">
      <dgm:prSet/>
      <dgm:spPr/>
      <dgm:t>
        <a:bodyPr/>
        <a:lstStyle/>
        <a:p>
          <a:endParaRPr lang="it-IT"/>
        </a:p>
      </dgm:t>
    </dgm:pt>
    <dgm:pt modelId="{73F1EC1E-6208-45E0-8C37-7EE86598409F}" type="pres">
      <dgm:prSet presAssocID="{CC275AA0-CC3D-47E0-A87A-B373B4866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8CE8BB6-BB29-492D-B4AD-ACBB59997F2D}" type="pres">
      <dgm:prSet presAssocID="{CC275AA0-CC3D-47E0-A87A-B373B48668E4}" presName="dot1" presStyleLbl="alignNode1" presStyleIdx="0" presStyleCnt="12"/>
      <dgm:spPr/>
    </dgm:pt>
    <dgm:pt modelId="{0204BD22-BF06-4114-B9C3-7B0C283B3E62}" type="pres">
      <dgm:prSet presAssocID="{CC275AA0-CC3D-47E0-A87A-B373B48668E4}" presName="dot2" presStyleLbl="alignNode1" presStyleIdx="1" presStyleCnt="12"/>
      <dgm:spPr/>
    </dgm:pt>
    <dgm:pt modelId="{6FC7FBC6-559C-4738-AF24-10B9C70FAA46}" type="pres">
      <dgm:prSet presAssocID="{CC275AA0-CC3D-47E0-A87A-B373B48668E4}" presName="dot3" presStyleLbl="alignNode1" presStyleIdx="2" presStyleCnt="12"/>
      <dgm:spPr/>
    </dgm:pt>
    <dgm:pt modelId="{50DBE1E2-A773-4934-BC29-DBB67999B3C8}" type="pres">
      <dgm:prSet presAssocID="{CC275AA0-CC3D-47E0-A87A-B373B48668E4}" presName="dot4" presStyleLbl="alignNode1" presStyleIdx="3" presStyleCnt="12"/>
      <dgm:spPr/>
    </dgm:pt>
    <dgm:pt modelId="{0D7BB714-DA26-4F21-85F3-89E0C8A87903}" type="pres">
      <dgm:prSet presAssocID="{CC275AA0-CC3D-47E0-A87A-B373B48668E4}" presName="dot5" presStyleLbl="alignNode1" presStyleIdx="4" presStyleCnt="12"/>
      <dgm:spPr/>
    </dgm:pt>
    <dgm:pt modelId="{5B45B6AB-AD27-4EC1-9379-B68318974AB0}" type="pres">
      <dgm:prSet presAssocID="{CC275AA0-CC3D-47E0-A87A-B373B48668E4}" presName="dotArrow1" presStyleLbl="alignNode1" presStyleIdx="5" presStyleCnt="12"/>
      <dgm:spPr/>
    </dgm:pt>
    <dgm:pt modelId="{654FA5C6-F854-492E-8440-B338C61960DB}" type="pres">
      <dgm:prSet presAssocID="{CC275AA0-CC3D-47E0-A87A-B373B48668E4}" presName="dotArrow2" presStyleLbl="alignNode1" presStyleIdx="6" presStyleCnt="12"/>
      <dgm:spPr/>
    </dgm:pt>
    <dgm:pt modelId="{764DD78B-CE52-4C4A-ACEF-C247D9FE80DF}" type="pres">
      <dgm:prSet presAssocID="{CC275AA0-CC3D-47E0-A87A-B373B48668E4}" presName="dotArrow3" presStyleLbl="alignNode1" presStyleIdx="7" presStyleCnt="12"/>
      <dgm:spPr/>
    </dgm:pt>
    <dgm:pt modelId="{8B2B48DF-A800-495F-9051-017B15368CD9}" type="pres">
      <dgm:prSet presAssocID="{CC275AA0-CC3D-47E0-A87A-B373B48668E4}" presName="dotArrow4" presStyleLbl="alignNode1" presStyleIdx="8" presStyleCnt="12"/>
      <dgm:spPr/>
    </dgm:pt>
    <dgm:pt modelId="{49722B2A-B03A-46FE-AF31-16B38ECDC014}" type="pres">
      <dgm:prSet presAssocID="{CC275AA0-CC3D-47E0-A87A-B373B48668E4}" presName="dotArrow5" presStyleLbl="alignNode1" presStyleIdx="9" presStyleCnt="12"/>
      <dgm:spPr/>
    </dgm:pt>
    <dgm:pt modelId="{2FB1AC88-FF16-448E-A930-1722BE081AF0}" type="pres">
      <dgm:prSet presAssocID="{CC275AA0-CC3D-47E0-A87A-B373B48668E4}" presName="dotArrow6" presStyleLbl="alignNode1" presStyleIdx="10" presStyleCnt="12"/>
      <dgm:spPr/>
    </dgm:pt>
    <dgm:pt modelId="{B778BE6C-2840-49FA-BE4B-8E32ADD7E111}" type="pres">
      <dgm:prSet presAssocID="{CC275AA0-CC3D-47E0-A87A-B373B48668E4}" presName="dotArrow7" presStyleLbl="alignNode1" presStyleIdx="11" presStyleCnt="12"/>
      <dgm:spPr/>
    </dgm:pt>
    <dgm:pt modelId="{F6996529-E725-4E18-8705-5AB49E638E8F}" type="pres">
      <dgm:prSet presAssocID="{2AA6E99C-F325-4D2A-BCF6-415A1E344A6C}" presName="parTx1" presStyleLbl="node1" presStyleIdx="0" presStyleCnt="3" custAng="10800000" custFlipVert="1" custScaleX="222863" custScaleY="760268" custLinFactX="-100000" custLinFactY="200949" custLinFactNeighborX="-171975" custLinFactNeighborY="300000"/>
      <dgm:spPr/>
      <dgm:t>
        <a:bodyPr/>
        <a:lstStyle/>
        <a:p>
          <a:endParaRPr lang="it-IT"/>
        </a:p>
      </dgm:t>
    </dgm:pt>
    <dgm:pt modelId="{008A7AA8-0210-4598-BA30-7199A60E5788}" type="pres">
      <dgm:prSet presAssocID="{A3F7184D-BA3A-4086-8111-B0EB0A01DEEC}" presName="picture1" presStyleCnt="0"/>
      <dgm:spPr/>
    </dgm:pt>
    <dgm:pt modelId="{0BB52863-4C9B-47EE-A5CF-0D53A9DC0A2B}" type="pres">
      <dgm:prSet presAssocID="{A3F7184D-BA3A-4086-8111-B0EB0A01DEEC}" presName="imageRepeatNode" presStyleLbl="fgImgPlace1" presStyleIdx="0" presStyleCnt="3" custScaleX="212100" custScaleY="191960" custLinFactX="-351928" custLinFactY="-63123" custLinFactNeighborX="-400000" custLinFactNeighborY="-100000"/>
      <dgm:spPr/>
      <dgm:t>
        <a:bodyPr/>
        <a:lstStyle/>
        <a:p>
          <a:endParaRPr lang="it-IT"/>
        </a:p>
      </dgm:t>
    </dgm:pt>
    <dgm:pt modelId="{B0BAA9E8-322E-426D-B16D-E8F6AAFF277F}" type="pres">
      <dgm:prSet presAssocID="{A725CD59-6EE0-4C89-9FF7-4F588A353D88}" presName="parTx2" presStyleLbl="node1" presStyleIdx="1" presStyleCnt="3" custScaleX="326813" custScaleY="398299" custLinFactY="200000" custLinFactNeighborX="-31011" custLinFactNeighborY="219090"/>
      <dgm:spPr/>
      <dgm:t>
        <a:bodyPr/>
        <a:lstStyle/>
        <a:p>
          <a:endParaRPr lang="it-IT"/>
        </a:p>
      </dgm:t>
    </dgm:pt>
    <dgm:pt modelId="{69D02ADE-E0CD-4CE0-A266-F0E125F437B9}" type="pres">
      <dgm:prSet presAssocID="{122141AD-CD6E-4586-8778-2F057BE30A12}" presName="picture2" presStyleCnt="0"/>
      <dgm:spPr/>
    </dgm:pt>
    <dgm:pt modelId="{20ACD450-4E51-4F8D-AE9D-FA6090E681A5}" type="pres">
      <dgm:prSet presAssocID="{122141AD-CD6E-4586-8778-2F057BE30A12}" presName="imageRepeatNode" presStyleLbl="fgImgPlace1" presStyleIdx="1" presStyleCnt="3" custFlipHor="0" custScaleX="276558" custScaleY="319747" custLinFactX="123394" custLinFactNeighborX="200000" custLinFactNeighborY="-28971"/>
      <dgm:spPr/>
      <dgm:t>
        <a:bodyPr/>
        <a:lstStyle/>
        <a:p>
          <a:endParaRPr lang="it-IT"/>
        </a:p>
      </dgm:t>
    </dgm:pt>
    <dgm:pt modelId="{463DB112-49C6-4E7E-B9B8-DC1C9F6202E1}" type="pres">
      <dgm:prSet presAssocID="{0725C0E7-7A8E-46D9-AF20-3DEB2966E9B0}" presName="parTx3" presStyleLbl="node1" presStyleIdx="2" presStyleCnt="3" custScaleX="335809" custScaleY="549587" custLinFactX="173352" custLinFactY="300000" custLinFactNeighborX="200000" custLinFactNeighborY="307650"/>
      <dgm:spPr/>
      <dgm:t>
        <a:bodyPr/>
        <a:lstStyle/>
        <a:p>
          <a:endParaRPr lang="it-IT"/>
        </a:p>
      </dgm:t>
    </dgm:pt>
    <dgm:pt modelId="{EB396FC4-22E8-496D-870F-2280ED7A2055}" type="pres">
      <dgm:prSet presAssocID="{1FD7D7CF-BB29-457E-B09E-26F8154CC3AE}" presName="picture3" presStyleCnt="0"/>
      <dgm:spPr/>
    </dgm:pt>
    <dgm:pt modelId="{65622E44-40E8-4832-8E72-8DE94CEE340D}" type="pres">
      <dgm:prSet presAssocID="{1FD7D7CF-BB29-457E-B09E-26F8154CC3AE}" presName="imageRepeatNode" presStyleLbl="fgImgPlace1" presStyleIdx="2" presStyleCnt="3" custFlipHor="1" custScaleX="46276" custScaleY="14798"/>
      <dgm:spPr/>
      <dgm:t>
        <a:bodyPr/>
        <a:lstStyle/>
        <a:p>
          <a:endParaRPr lang="it-IT"/>
        </a:p>
      </dgm:t>
    </dgm:pt>
  </dgm:ptLst>
  <dgm:cxnLst>
    <dgm:cxn modelId="{9DA04AFB-63DC-423E-B25E-C8E2E319B89B}" type="presOf" srcId="{1FD7D7CF-BB29-457E-B09E-26F8154CC3AE}" destId="{65622E44-40E8-4832-8E72-8DE94CEE340D}" srcOrd="0" destOrd="0" presId="urn:microsoft.com/office/officeart/2008/layout/AscendingPictureAccentProcess"/>
    <dgm:cxn modelId="{3C4E5C8D-356A-4D61-BD10-182243256872}" srcId="{CC275AA0-CC3D-47E0-A87A-B373B48668E4}" destId="{0725C0E7-7A8E-46D9-AF20-3DEB2966E9B0}" srcOrd="2" destOrd="0" parTransId="{B99B2178-1657-4FF3-883F-9C0554855EFE}" sibTransId="{1FD7D7CF-BB29-457E-B09E-26F8154CC3AE}"/>
    <dgm:cxn modelId="{69E85898-CA7B-4DD5-A889-44E0861BDC69}" srcId="{CC275AA0-CC3D-47E0-A87A-B373B48668E4}" destId="{A725CD59-6EE0-4C89-9FF7-4F588A353D88}" srcOrd="1" destOrd="0" parTransId="{45DE1218-9EC8-4414-82CD-7FD787FDFFCD}" sibTransId="{122141AD-CD6E-4586-8778-2F057BE30A12}"/>
    <dgm:cxn modelId="{30E5313E-B92D-4E16-990D-EBAC9ECF191F}" type="presOf" srcId="{122141AD-CD6E-4586-8778-2F057BE30A12}" destId="{20ACD450-4E51-4F8D-AE9D-FA6090E681A5}" srcOrd="0" destOrd="0" presId="urn:microsoft.com/office/officeart/2008/layout/AscendingPictureAccentProcess"/>
    <dgm:cxn modelId="{F2BCE21D-1859-4C71-84F0-6C9A1F032E02}" type="presOf" srcId="{CC275AA0-CC3D-47E0-A87A-B373B48668E4}" destId="{73F1EC1E-6208-45E0-8C37-7EE86598409F}" srcOrd="0" destOrd="0" presId="urn:microsoft.com/office/officeart/2008/layout/AscendingPictureAccentProcess"/>
    <dgm:cxn modelId="{0BFB5BF1-EEBA-4FD0-877C-EDCA1604A65E}" type="presOf" srcId="{2AA6E99C-F325-4D2A-BCF6-415A1E344A6C}" destId="{F6996529-E725-4E18-8705-5AB49E638E8F}" srcOrd="0" destOrd="0" presId="urn:microsoft.com/office/officeart/2008/layout/AscendingPictureAccentProcess"/>
    <dgm:cxn modelId="{F5B10E40-92B2-49C4-95B8-53A49EFC9EC4}" srcId="{CC275AA0-CC3D-47E0-A87A-B373B48668E4}" destId="{2AA6E99C-F325-4D2A-BCF6-415A1E344A6C}" srcOrd="0" destOrd="0" parTransId="{D630BF04-B366-4FE3-9BB0-97C13BDDD307}" sibTransId="{A3F7184D-BA3A-4086-8111-B0EB0A01DEEC}"/>
    <dgm:cxn modelId="{8FB1E1E8-E5BF-4699-921C-85CC256D9339}" type="presOf" srcId="{A725CD59-6EE0-4C89-9FF7-4F588A353D88}" destId="{B0BAA9E8-322E-426D-B16D-E8F6AAFF277F}" srcOrd="0" destOrd="0" presId="urn:microsoft.com/office/officeart/2008/layout/AscendingPictureAccentProcess"/>
    <dgm:cxn modelId="{65BF93A5-BEF5-4D48-97B2-EDDC48ADF709}" type="presOf" srcId="{0725C0E7-7A8E-46D9-AF20-3DEB2966E9B0}" destId="{463DB112-49C6-4E7E-B9B8-DC1C9F6202E1}" srcOrd="0" destOrd="0" presId="urn:microsoft.com/office/officeart/2008/layout/AscendingPictureAccentProcess"/>
    <dgm:cxn modelId="{D83FFBAB-2075-45F5-98D3-5E5496F5137C}" type="presOf" srcId="{A3F7184D-BA3A-4086-8111-B0EB0A01DEEC}" destId="{0BB52863-4C9B-47EE-A5CF-0D53A9DC0A2B}" srcOrd="0" destOrd="0" presId="urn:microsoft.com/office/officeart/2008/layout/AscendingPictureAccentProcess"/>
    <dgm:cxn modelId="{EF05F635-F012-4F57-8DBA-F1EADE0FE37A}" type="presParOf" srcId="{73F1EC1E-6208-45E0-8C37-7EE86598409F}" destId="{E8CE8BB6-BB29-492D-B4AD-ACBB59997F2D}" srcOrd="0" destOrd="0" presId="urn:microsoft.com/office/officeart/2008/layout/AscendingPictureAccentProcess"/>
    <dgm:cxn modelId="{3BCF5954-AFEE-4B98-87FF-3F44301606F8}" type="presParOf" srcId="{73F1EC1E-6208-45E0-8C37-7EE86598409F}" destId="{0204BD22-BF06-4114-B9C3-7B0C283B3E62}" srcOrd="1" destOrd="0" presId="urn:microsoft.com/office/officeart/2008/layout/AscendingPictureAccentProcess"/>
    <dgm:cxn modelId="{8F55C40B-ACCE-4B18-9BE1-53462F01E36D}" type="presParOf" srcId="{73F1EC1E-6208-45E0-8C37-7EE86598409F}" destId="{6FC7FBC6-559C-4738-AF24-10B9C70FAA46}" srcOrd="2" destOrd="0" presId="urn:microsoft.com/office/officeart/2008/layout/AscendingPictureAccentProcess"/>
    <dgm:cxn modelId="{EE0D17C2-8D8F-4149-A118-7FCB83790875}" type="presParOf" srcId="{73F1EC1E-6208-45E0-8C37-7EE86598409F}" destId="{50DBE1E2-A773-4934-BC29-DBB67999B3C8}" srcOrd="3" destOrd="0" presId="urn:microsoft.com/office/officeart/2008/layout/AscendingPictureAccentProcess"/>
    <dgm:cxn modelId="{7B9EACB2-7B6A-442D-B7DE-071BD0680D2F}" type="presParOf" srcId="{73F1EC1E-6208-45E0-8C37-7EE86598409F}" destId="{0D7BB714-DA26-4F21-85F3-89E0C8A87903}" srcOrd="4" destOrd="0" presId="urn:microsoft.com/office/officeart/2008/layout/AscendingPictureAccentProcess"/>
    <dgm:cxn modelId="{30280DAF-6CF9-4A11-A390-BF123077A17E}" type="presParOf" srcId="{73F1EC1E-6208-45E0-8C37-7EE86598409F}" destId="{5B45B6AB-AD27-4EC1-9379-B68318974AB0}" srcOrd="5" destOrd="0" presId="urn:microsoft.com/office/officeart/2008/layout/AscendingPictureAccentProcess"/>
    <dgm:cxn modelId="{2B7B78D7-467A-4D29-9928-94B94D3D3BDC}" type="presParOf" srcId="{73F1EC1E-6208-45E0-8C37-7EE86598409F}" destId="{654FA5C6-F854-492E-8440-B338C61960DB}" srcOrd="6" destOrd="0" presId="urn:microsoft.com/office/officeart/2008/layout/AscendingPictureAccentProcess"/>
    <dgm:cxn modelId="{861EEF6E-C215-4330-AD22-B7EF84A67A4E}" type="presParOf" srcId="{73F1EC1E-6208-45E0-8C37-7EE86598409F}" destId="{764DD78B-CE52-4C4A-ACEF-C247D9FE80DF}" srcOrd="7" destOrd="0" presId="urn:microsoft.com/office/officeart/2008/layout/AscendingPictureAccentProcess"/>
    <dgm:cxn modelId="{79533C2A-EEF4-42BC-BBDA-42246ECA3E9C}" type="presParOf" srcId="{73F1EC1E-6208-45E0-8C37-7EE86598409F}" destId="{8B2B48DF-A800-495F-9051-017B15368CD9}" srcOrd="8" destOrd="0" presId="urn:microsoft.com/office/officeart/2008/layout/AscendingPictureAccentProcess"/>
    <dgm:cxn modelId="{675F9627-FAEF-43FC-9393-5EAE5150A074}" type="presParOf" srcId="{73F1EC1E-6208-45E0-8C37-7EE86598409F}" destId="{49722B2A-B03A-46FE-AF31-16B38ECDC014}" srcOrd="9" destOrd="0" presId="urn:microsoft.com/office/officeart/2008/layout/AscendingPictureAccentProcess"/>
    <dgm:cxn modelId="{D8154A0D-46FE-4900-92FA-1194D234ABAC}" type="presParOf" srcId="{73F1EC1E-6208-45E0-8C37-7EE86598409F}" destId="{2FB1AC88-FF16-448E-A930-1722BE081AF0}" srcOrd="10" destOrd="0" presId="urn:microsoft.com/office/officeart/2008/layout/AscendingPictureAccentProcess"/>
    <dgm:cxn modelId="{692EAE64-8C06-461D-80BD-5EE0844D1F1E}" type="presParOf" srcId="{73F1EC1E-6208-45E0-8C37-7EE86598409F}" destId="{B778BE6C-2840-49FA-BE4B-8E32ADD7E111}" srcOrd="11" destOrd="0" presId="urn:microsoft.com/office/officeart/2008/layout/AscendingPictureAccentProcess"/>
    <dgm:cxn modelId="{D77C2C08-5FB9-40C9-985D-7F8F5BB65BCE}" type="presParOf" srcId="{73F1EC1E-6208-45E0-8C37-7EE86598409F}" destId="{F6996529-E725-4E18-8705-5AB49E638E8F}" srcOrd="12" destOrd="0" presId="urn:microsoft.com/office/officeart/2008/layout/AscendingPictureAccentProcess"/>
    <dgm:cxn modelId="{E70FFDFA-3397-4A1A-9228-CE3818B19A03}" type="presParOf" srcId="{73F1EC1E-6208-45E0-8C37-7EE86598409F}" destId="{008A7AA8-0210-4598-BA30-7199A60E5788}" srcOrd="13" destOrd="0" presId="urn:microsoft.com/office/officeart/2008/layout/AscendingPictureAccentProcess"/>
    <dgm:cxn modelId="{E706F64B-0A1E-4273-82AF-1374A228645E}" type="presParOf" srcId="{008A7AA8-0210-4598-BA30-7199A60E5788}" destId="{0BB52863-4C9B-47EE-A5CF-0D53A9DC0A2B}" srcOrd="0" destOrd="0" presId="urn:microsoft.com/office/officeart/2008/layout/AscendingPictureAccentProcess"/>
    <dgm:cxn modelId="{45010718-6AE2-4702-BC89-CAE2A498C688}" type="presParOf" srcId="{73F1EC1E-6208-45E0-8C37-7EE86598409F}" destId="{B0BAA9E8-322E-426D-B16D-E8F6AAFF277F}" srcOrd="14" destOrd="0" presId="urn:microsoft.com/office/officeart/2008/layout/AscendingPictureAccentProcess"/>
    <dgm:cxn modelId="{A666F96F-DD17-41D4-AE4A-2CEF0CB65534}" type="presParOf" srcId="{73F1EC1E-6208-45E0-8C37-7EE86598409F}" destId="{69D02ADE-E0CD-4CE0-A266-F0E125F437B9}" srcOrd="15" destOrd="0" presId="urn:microsoft.com/office/officeart/2008/layout/AscendingPictureAccentProcess"/>
    <dgm:cxn modelId="{02731E94-1AB0-4FC3-8395-0CE868325E03}" type="presParOf" srcId="{69D02ADE-E0CD-4CE0-A266-F0E125F437B9}" destId="{20ACD450-4E51-4F8D-AE9D-FA6090E681A5}" srcOrd="0" destOrd="0" presId="urn:microsoft.com/office/officeart/2008/layout/AscendingPictureAccentProcess"/>
    <dgm:cxn modelId="{7BE4AA98-4DB1-4E82-9BCE-017323F4B327}" type="presParOf" srcId="{73F1EC1E-6208-45E0-8C37-7EE86598409F}" destId="{463DB112-49C6-4E7E-B9B8-DC1C9F6202E1}" srcOrd="16" destOrd="0" presId="urn:microsoft.com/office/officeart/2008/layout/AscendingPictureAccentProcess"/>
    <dgm:cxn modelId="{96FD296E-4098-47C4-BA4E-39A95CDFA52F}" type="presParOf" srcId="{73F1EC1E-6208-45E0-8C37-7EE86598409F}" destId="{EB396FC4-22E8-496D-870F-2280ED7A2055}" srcOrd="17" destOrd="0" presId="urn:microsoft.com/office/officeart/2008/layout/AscendingPictureAccentProcess"/>
    <dgm:cxn modelId="{77CA4BF4-5503-468D-A5C2-0F7C18024A57}" type="presParOf" srcId="{EB396FC4-22E8-496D-870F-2280ED7A2055}" destId="{65622E44-40E8-4832-8E72-8DE94CEE340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0087B-F3C6-4C9E-8DED-9CA90F8398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77E8E0-2442-44BD-BF2B-C4FF2E7D8A32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it-IT" sz="1800" dirty="0" err="1">
              <a:solidFill>
                <a:schemeClr val="bg2"/>
              </a:solidFill>
            </a:rPr>
            <a:t>Transizionalità</a:t>
          </a:r>
          <a:r>
            <a:rPr lang="it-IT" sz="1800" dirty="0">
              <a:solidFill>
                <a:schemeClr val="bg2"/>
              </a:solidFill>
            </a:rPr>
            <a:t> lavorativa vs posto di lavoro</a:t>
          </a:r>
        </a:p>
      </dgm:t>
    </dgm:pt>
    <dgm:pt modelId="{5BFEFFF6-C855-4B88-BA6D-A607199D57E4}" type="parTrans" cxnId="{42269805-EA16-44F2-834D-A9414A76979D}">
      <dgm:prSet/>
      <dgm:spPr/>
      <dgm:t>
        <a:bodyPr/>
        <a:lstStyle/>
        <a:p>
          <a:endParaRPr lang="it-IT"/>
        </a:p>
      </dgm:t>
    </dgm:pt>
    <dgm:pt modelId="{0B5178D6-C0CB-47AF-A9D7-54B799DA4CDC}" type="sibTrans" cxnId="{42269805-EA16-44F2-834D-A9414A76979D}">
      <dgm:prSet/>
      <dgm:spPr/>
      <dgm:t>
        <a:bodyPr/>
        <a:lstStyle/>
        <a:p>
          <a:endParaRPr lang="it-IT"/>
        </a:p>
      </dgm:t>
    </dgm:pt>
    <dgm:pt modelId="{0E06AF87-00DE-41E0-B9B0-7328212A0149}">
      <dgm:prSet phldrT="[Testo]" custT="1"/>
      <dgm:spPr/>
      <dgm:t>
        <a:bodyPr/>
        <a:lstStyle/>
        <a:p>
          <a:r>
            <a:rPr lang="it-IT" sz="1600" dirty="0"/>
            <a:t>Titolarità individuale e </a:t>
          </a:r>
          <a:r>
            <a:rPr lang="it-IT" sz="1600" b="1" dirty="0">
              <a:solidFill>
                <a:srgbClr val="FF0000"/>
              </a:solidFill>
            </a:rPr>
            <a:t>portabilità</a:t>
          </a:r>
          <a:r>
            <a:rPr lang="it-IT" sz="1600" b="1" dirty="0"/>
            <a:t> </a:t>
          </a:r>
          <a:r>
            <a:rPr lang="it-IT" sz="1600" dirty="0"/>
            <a:t>dell’identità professionale certificata</a:t>
          </a:r>
        </a:p>
      </dgm:t>
    </dgm:pt>
    <dgm:pt modelId="{31BD602D-9A2B-410A-8EB7-EF31E6A0A0DE}" type="parTrans" cxnId="{AE6A591D-1080-43B3-A543-19266D69955A}">
      <dgm:prSet/>
      <dgm:spPr/>
      <dgm:t>
        <a:bodyPr/>
        <a:lstStyle/>
        <a:p>
          <a:endParaRPr lang="it-IT"/>
        </a:p>
      </dgm:t>
    </dgm:pt>
    <dgm:pt modelId="{A38E774B-26B4-46F7-B431-D914B65CB3D2}" type="sibTrans" cxnId="{AE6A591D-1080-43B3-A543-19266D69955A}">
      <dgm:prSet/>
      <dgm:spPr/>
      <dgm:t>
        <a:bodyPr/>
        <a:lstStyle/>
        <a:p>
          <a:endParaRPr lang="it-IT"/>
        </a:p>
      </dgm:t>
    </dgm:pt>
    <dgm:pt modelId="{83313FE0-CA72-4DC3-8C54-C84CE5FE5E7A}">
      <dgm:prSet phldrT="[Testo]" custT="1"/>
      <dgm:spPr/>
      <dgm:t>
        <a:bodyPr/>
        <a:lstStyle/>
        <a:p>
          <a:r>
            <a:rPr lang="it-IT" sz="1600" dirty="0"/>
            <a:t>Certezza e trasparenza dello </a:t>
          </a:r>
          <a:r>
            <a:rPr lang="it-IT" sz="1600" b="1" dirty="0">
              <a:solidFill>
                <a:srgbClr val="FF0000"/>
              </a:solidFill>
            </a:rPr>
            <a:t>status</a:t>
          </a:r>
          <a:r>
            <a:rPr lang="it-IT" sz="1600" dirty="0"/>
            <a:t> nel mercato del lavoro (requisiti soggettivi/oggettivi per accesso a trattamenti)</a:t>
          </a:r>
        </a:p>
      </dgm:t>
    </dgm:pt>
    <dgm:pt modelId="{02DBAC23-2B7F-45DD-BF6E-C03070E18839}" type="parTrans" cxnId="{E0D2E80D-3622-46E6-8993-BC4F4CAF4CF3}">
      <dgm:prSet/>
      <dgm:spPr/>
      <dgm:t>
        <a:bodyPr/>
        <a:lstStyle/>
        <a:p>
          <a:endParaRPr lang="it-IT"/>
        </a:p>
      </dgm:t>
    </dgm:pt>
    <dgm:pt modelId="{94E7C07E-78ED-4E7E-8F07-4CB779C57928}" type="sibTrans" cxnId="{E0D2E80D-3622-46E6-8993-BC4F4CAF4CF3}">
      <dgm:prSet/>
      <dgm:spPr/>
      <dgm:t>
        <a:bodyPr/>
        <a:lstStyle/>
        <a:p>
          <a:endParaRPr lang="it-IT"/>
        </a:p>
      </dgm:t>
    </dgm:pt>
    <dgm:pt modelId="{D63B69C7-5E18-46C4-A49A-8F4541181D72}">
      <dgm:prSet custT="1"/>
      <dgm:spPr/>
      <dgm:t>
        <a:bodyPr/>
        <a:lstStyle/>
        <a:p>
          <a:r>
            <a:rPr lang="it-IT" sz="1600" dirty="0"/>
            <a:t>Identità professionale per </a:t>
          </a:r>
          <a:r>
            <a:rPr lang="it-IT" sz="1600" b="1" dirty="0">
              <a:solidFill>
                <a:srgbClr val="FF0000"/>
              </a:solidFill>
            </a:rPr>
            <a:t>stratificazioni</a:t>
          </a:r>
          <a:r>
            <a:rPr lang="it-IT" sz="1600" b="1" dirty="0"/>
            <a:t> </a:t>
          </a:r>
          <a:r>
            <a:rPr lang="it-IT" sz="1600" dirty="0"/>
            <a:t>successive (esperienze e competenze come bagaglio individuale da ricomporre e accumulare)</a:t>
          </a:r>
        </a:p>
      </dgm:t>
    </dgm:pt>
    <dgm:pt modelId="{43617AB0-3D58-4B00-8BDD-2182C85406D1}" type="parTrans" cxnId="{AF0D06A3-9CEA-41F1-91AC-9F3A82E1A6B3}">
      <dgm:prSet/>
      <dgm:spPr/>
      <dgm:t>
        <a:bodyPr/>
        <a:lstStyle/>
        <a:p>
          <a:endParaRPr lang="it-IT"/>
        </a:p>
      </dgm:t>
    </dgm:pt>
    <dgm:pt modelId="{62EAA8F1-B441-45F4-811E-CB33CAEF0E1E}" type="sibTrans" cxnId="{AF0D06A3-9CEA-41F1-91AC-9F3A82E1A6B3}">
      <dgm:prSet/>
      <dgm:spPr/>
      <dgm:t>
        <a:bodyPr/>
        <a:lstStyle/>
        <a:p>
          <a:endParaRPr lang="it-IT"/>
        </a:p>
      </dgm:t>
    </dgm:pt>
    <dgm:pt modelId="{E9171DC8-51F2-466E-BD64-CDEFDC6A32BC}" type="pres">
      <dgm:prSet presAssocID="{C840087B-F3C6-4C9E-8DED-9CA90F8398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6C6322F-E6CE-4332-B9AD-CEC7B164D3E5}" type="pres">
      <dgm:prSet presAssocID="{6577E8E0-2442-44BD-BF2B-C4FF2E7D8A32}" presName="root1" presStyleCnt="0"/>
      <dgm:spPr/>
    </dgm:pt>
    <dgm:pt modelId="{64028DE3-BE60-46AD-8F56-03C19EFA5AAA}" type="pres">
      <dgm:prSet presAssocID="{6577E8E0-2442-44BD-BF2B-C4FF2E7D8A32}" presName="LevelOneTextNode" presStyleLbl="node0" presStyleIdx="0" presStyleCnt="1" custAng="5400000" custScaleX="321782" custScaleY="68886" custLinFactNeighborX="-76122" custLinFactNeighborY="0">
        <dgm:presLayoutVars>
          <dgm:chPref val="3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it-IT"/>
        </a:p>
      </dgm:t>
    </dgm:pt>
    <dgm:pt modelId="{B3E95A26-6C17-4282-BE78-C4EE81F12084}" type="pres">
      <dgm:prSet presAssocID="{6577E8E0-2442-44BD-BF2B-C4FF2E7D8A32}" presName="level2hierChild" presStyleCnt="0"/>
      <dgm:spPr/>
    </dgm:pt>
    <dgm:pt modelId="{4ACB15FC-6BBB-4CCE-983D-E16D0F0F6E76}" type="pres">
      <dgm:prSet presAssocID="{43617AB0-3D58-4B00-8BDD-2182C85406D1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34B43118-961E-4147-B8E5-51A8AFCAACE4}" type="pres">
      <dgm:prSet presAssocID="{43617AB0-3D58-4B00-8BDD-2182C85406D1}" presName="connTx" presStyleLbl="parChTrans1D2" presStyleIdx="0" presStyleCnt="3"/>
      <dgm:spPr/>
      <dgm:t>
        <a:bodyPr/>
        <a:lstStyle/>
        <a:p>
          <a:endParaRPr lang="it-IT"/>
        </a:p>
      </dgm:t>
    </dgm:pt>
    <dgm:pt modelId="{59F14A26-26F1-47AA-B281-253B270D3456}" type="pres">
      <dgm:prSet presAssocID="{D63B69C7-5E18-46C4-A49A-8F4541181D72}" presName="root2" presStyleCnt="0"/>
      <dgm:spPr/>
    </dgm:pt>
    <dgm:pt modelId="{57B81F3F-5306-4510-A3FC-D3C584433FA1}" type="pres">
      <dgm:prSet presAssocID="{D63B69C7-5E18-46C4-A49A-8F4541181D72}" presName="LevelTwoTextNode" presStyleLbl="node2" presStyleIdx="0" presStyleCnt="3" custScaleX="132408" custScaleY="160323" custLinFactNeighborY="-227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BE260E-6722-4519-A6A4-DED8C1843C6C}" type="pres">
      <dgm:prSet presAssocID="{D63B69C7-5E18-46C4-A49A-8F4541181D72}" presName="level3hierChild" presStyleCnt="0"/>
      <dgm:spPr/>
    </dgm:pt>
    <dgm:pt modelId="{98E63AB7-2CAF-4C89-8982-8E4B35017234}" type="pres">
      <dgm:prSet presAssocID="{31BD602D-9A2B-410A-8EB7-EF31E6A0A0DE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9D4F6FEC-42BD-4748-88A6-34215FA09D46}" type="pres">
      <dgm:prSet presAssocID="{31BD602D-9A2B-410A-8EB7-EF31E6A0A0DE}" presName="connTx" presStyleLbl="parChTrans1D2" presStyleIdx="1" presStyleCnt="3"/>
      <dgm:spPr/>
      <dgm:t>
        <a:bodyPr/>
        <a:lstStyle/>
        <a:p>
          <a:endParaRPr lang="it-IT"/>
        </a:p>
      </dgm:t>
    </dgm:pt>
    <dgm:pt modelId="{CA95FE50-7E5D-44BE-A776-1EBFAA7C7A0B}" type="pres">
      <dgm:prSet presAssocID="{0E06AF87-00DE-41E0-B9B0-7328212A0149}" presName="root2" presStyleCnt="0"/>
      <dgm:spPr/>
    </dgm:pt>
    <dgm:pt modelId="{D83D58B0-B1FF-40F1-96EC-B30704BA46A5}" type="pres">
      <dgm:prSet presAssocID="{0E06AF87-00DE-41E0-B9B0-7328212A0149}" presName="LevelTwoTextNode" presStyleLbl="node2" presStyleIdx="1" presStyleCnt="3" custScaleX="132408" custScaleY="116276" custLinFactNeighborX="605" custLinFactNeighborY="-212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CDEF94-D9CB-40F3-8899-19190F0D7233}" type="pres">
      <dgm:prSet presAssocID="{0E06AF87-00DE-41E0-B9B0-7328212A0149}" presName="level3hierChild" presStyleCnt="0"/>
      <dgm:spPr/>
    </dgm:pt>
    <dgm:pt modelId="{57089B67-AAA5-4D67-8B95-B44974048B23}" type="pres">
      <dgm:prSet presAssocID="{02DBAC23-2B7F-45DD-BF6E-C03070E18839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47D51E53-7DD8-4BF1-8031-5EAA8997C939}" type="pres">
      <dgm:prSet presAssocID="{02DBAC23-2B7F-45DD-BF6E-C03070E18839}" presName="connTx" presStyleLbl="parChTrans1D2" presStyleIdx="2" presStyleCnt="3"/>
      <dgm:spPr/>
      <dgm:t>
        <a:bodyPr/>
        <a:lstStyle/>
        <a:p>
          <a:endParaRPr lang="it-IT"/>
        </a:p>
      </dgm:t>
    </dgm:pt>
    <dgm:pt modelId="{6402049B-618C-479C-BA23-2BEA7F55A3C4}" type="pres">
      <dgm:prSet presAssocID="{83313FE0-CA72-4DC3-8C54-C84CE5FE5E7A}" presName="root2" presStyleCnt="0"/>
      <dgm:spPr/>
    </dgm:pt>
    <dgm:pt modelId="{562451D5-5E7F-4806-B737-846D8D312BC2}" type="pres">
      <dgm:prSet presAssocID="{83313FE0-CA72-4DC3-8C54-C84CE5FE5E7A}" presName="LevelTwoTextNode" presStyleLbl="node2" presStyleIdx="2" presStyleCnt="3" custScaleX="137343" custScaleY="11780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723FC33-44E8-4B73-99BC-06099FEBFCBE}" type="pres">
      <dgm:prSet presAssocID="{83313FE0-CA72-4DC3-8C54-C84CE5FE5E7A}" presName="level3hierChild" presStyleCnt="0"/>
      <dgm:spPr/>
    </dgm:pt>
  </dgm:ptLst>
  <dgm:cxnLst>
    <dgm:cxn modelId="{17D8F8B2-7800-4BC5-BDF2-E87F87D9BBCA}" type="presOf" srcId="{0E06AF87-00DE-41E0-B9B0-7328212A0149}" destId="{D83D58B0-B1FF-40F1-96EC-B30704BA46A5}" srcOrd="0" destOrd="0" presId="urn:microsoft.com/office/officeart/2008/layout/HorizontalMultiLevelHierarchy"/>
    <dgm:cxn modelId="{25926BA1-E53E-4CEA-B814-629ED37E433A}" type="presOf" srcId="{D63B69C7-5E18-46C4-A49A-8F4541181D72}" destId="{57B81F3F-5306-4510-A3FC-D3C584433FA1}" srcOrd="0" destOrd="0" presId="urn:microsoft.com/office/officeart/2008/layout/HorizontalMultiLevelHierarchy"/>
    <dgm:cxn modelId="{AE6A591D-1080-43B3-A543-19266D69955A}" srcId="{6577E8E0-2442-44BD-BF2B-C4FF2E7D8A32}" destId="{0E06AF87-00DE-41E0-B9B0-7328212A0149}" srcOrd="1" destOrd="0" parTransId="{31BD602D-9A2B-410A-8EB7-EF31E6A0A0DE}" sibTransId="{A38E774B-26B4-46F7-B431-D914B65CB3D2}"/>
    <dgm:cxn modelId="{0FAF1E3A-F6A4-499F-9F5B-2B97A5E60CCF}" type="presOf" srcId="{83313FE0-CA72-4DC3-8C54-C84CE5FE5E7A}" destId="{562451D5-5E7F-4806-B737-846D8D312BC2}" srcOrd="0" destOrd="0" presId="urn:microsoft.com/office/officeart/2008/layout/HorizontalMultiLevelHierarchy"/>
    <dgm:cxn modelId="{124C850E-324E-4F34-B90E-76067CF97B23}" type="presOf" srcId="{31BD602D-9A2B-410A-8EB7-EF31E6A0A0DE}" destId="{9D4F6FEC-42BD-4748-88A6-34215FA09D46}" srcOrd="1" destOrd="0" presId="urn:microsoft.com/office/officeart/2008/layout/HorizontalMultiLevelHierarchy"/>
    <dgm:cxn modelId="{DA3B019D-0F80-40F5-96A1-0BB46282B291}" type="presOf" srcId="{43617AB0-3D58-4B00-8BDD-2182C85406D1}" destId="{34B43118-961E-4147-B8E5-51A8AFCAACE4}" srcOrd="1" destOrd="0" presId="urn:microsoft.com/office/officeart/2008/layout/HorizontalMultiLevelHierarchy"/>
    <dgm:cxn modelId="{42269805-EA16-44F2-834D-A9414A76979D}" srcId="{C840087B-F3C6-4C9E-8DED-9CA90F839881}" destId="{6577E8E0-2442-44BD-BF2B-C4FF2E7D8A32}" srcOrd="0" destOrd="0" parTransId="{5BFEFFF6-C855-4B88-BA6D-A607199D57E4}" sibTransId="{0B5178D6-C0CB-47AF-A9D7-54B799DA4CDC}"/>
    <dgm:cxn modelId="{DEC394AB-0BBA-4252-AC37-8FDC66EE3530}" type="presOf" srcId="{02DBAC23-2B7F-45DD-BF6E-C03070E18839}" destId="{57089B67-AAA5-4D67-8B95-B44974048B23}" srcOrd="0" destOrd="0" presId="urn:microsoft.com/office/officeart/2008/layout/HorizontalMultiLevelHierarchy"/>
    <dgm:cxn modelId="{6D522245-7C2B-43C9-AF3E-9EABEB211310}" type="presOf" srcId="{02DBAC23-2B7F-45DD-BF6E-C03070E18839}" destId="{47D51E53-7DD8-4BF1-8031-5EAA8997C939}" srcOrd="1" destOrd="0" presId="urn:microsoft.com/office/officeart/2008/layout/HorizontalMultiLevelHierarchy"/>
    <dgm:cxn modelId="{E0D2E80D-3622-46E6-8993-BC4F4CAF4CF3}" srcId="{6577E8E0-2442-44BD-BF2B-C4FF2E7D8A32}" destId="{83313FE0-CA72-4DC3-8C54-C84CE5FE5E7A}" srcOrd="2" destOrd="0" parTransId="{02DBAC23-2B7F-45DD-BF6E-C03070E18839}" sibTransId="{94E7C07E-78ED-4E7E-8F07-4CB779C57928}"/>
    <dgm:cxn modelId="{D8F8BD2F-0650-43B4-847C-975E5487936C}" type="presOf" srcId="{6577E8E0-2442-44BD-BF2B-C4FF2E7D8A32}" destId="{64028DE3-BE60-46AD-8F56-03C19EFA5AAA}" srcOrd="0" destOrd="0" presId="urn:microsoft.com/office/officeart/2008/layout/HorizontalMultiLevelHierarchy"/>
    <dgm:cxn modelId="{AF0D06A3-9CEA-41F1-91AC-9F3A82E1A6B3}" srcId="{6577E8E0-2442-44BD-BF2B-C4FF2E7D8A32}" destId="{D63B69C7-5E18-46C4-A49A-8F4541181D72}" srcOrd="0" destOrd="0" parTransId="{43617AB0-3D58-4B00-8BDD-2182C85406D1}" sibTransId="{62EAA8F1-B441-45F4-811E-CB33CAEF0E1E}"/>
    <dgm:cxn modelId="{C820C7F8-B3A5-4393-BD65-3A197B83ADE8}" type="presOf" srcId="{31BD602D-9A2B-410A-8EB7-EF31E6A0A0DE}" destId="{98E63AB7-2CAF-4C89-8982-8E4B35017234}" srcOrd="0" destOrd="0" presId="urn:microsoft.com/office/officeart/2008/layout/HorizontalMultiLevelHierarchy"/>
    <dgm:cxn modelId="{782DD1A7-DCAF-4507-8759-0609690C8FAE}" type="presOf" srcId="{C840087B-F3C6-4C9E-8DED-9CA90F839881}" destId="{E9171DC8-51F2-466E-BD64-CDEFDC6A32BC}" srcOrd="0" destOrd="0" presId="urn:microsoft.com/office/officeart/2008/layout/HorizontalMultiLevelHierarchy"/>
    <dgm:cxn modelId="{1461DFC1-53F6-4739-9371-866765CA0C75}" type="presOf" srcId="{43617AB0-3D58-4B00-8BDD-2182C85406D1}" destId="{4ACB15FC-6BBB-4CCE-983D-E16D0F0F6E76}" srcOrd="0" destOrd="0" presId="urn:microsoft.com/office/officeart/2008/layout/HorizontalMultiLevelHierarchy"/>
    <dgm:cxn modelId="{4968834C-74D8-41B5-A7BD-2AB837381F37}" type="presParOf" srcId="{E9171DC8-51F2-466E-BD64-CDEFDC6A32BC}" destId="{86C6322F-E6CE-4332-B9AD-CEC7B164D3E5}" srcOrd="0" destOrd="0" presId="urn:microsoft.com/office/officeart/2008/layout/HorizontalMultiLevelHierarchy"/>
    <dgm:cxn modelId="{3000428B-D68B-4F0C-BD3F-3B94DC3CB21A}" type="presParOf" srcId="{86C6322F-E6CE-4332-B9AD-CEC7B164D3E5}" destId="{64028DE3-BE60-46AD-8F56-03C19EFA5AAA}" srcOrd="0" destOrd="0" presId="urn:microsoft.com/office/officeart/2008/layout/HorizontalMultiLevelHierarchy"/>
    <dgm:cxn modelId="{5EE6CBBE-71C5-472C-9275-F93468D3F1DA}" type="presParOf" srcId="{86C6322F-E6CE-4332-B9AD-CEC7B164D3E5}" destId="{B3E95A26-6C17-4282-BE78-C4EE81F12084}" srcOrd="1" destOrd="0" presId="urn:microsoft.com/office/officeart/2008/layout/HorizontalMultiLevelHierarchy"/>
    <dgm:cxn modelId="{22B7BF91-CEB3-443E-B8E3-ECF64C5E74EB}" type="presParOf" srcId="{B3E95A26-6C17-4282-BE78-C4EE81F12084}" destId="{4ACB15FC-6BBB-4CCE-983D-E16D0F0F6E76}" srcOrd="0" destOrd="0" presId="urn:microsoft.com/office/officeart/2008/layout/HorizontalMultiLevelHierarchy"/>
    <dgm:cxn modelId="{BCD5868A-55AF-4F5B-AC29-B88771B4DA2D}" type="presParOf" srcId="{4ACB15FC-6BBB-4CCE-983D-E16D0F0F6E76}" destId="{34B43118-961E-4147-B8E5-51A8AFCAACE4}" srcOrd="0" destOrd="0" presId="urn:microsoft.com/office/officeart/2008/layout/HorizontalMultiLevelHierarchy"/>
    <dgm:cxn modelId="{8E25A079-DA8F-4E5C-B459-49430FF86B57}" type="presParOf" srcId="{B3E95A26-6C17-4282-BE78-C4EE81F12084}" destId="{59F14A26-26F1-47AA-B281-253B270D3456}" srcOrd="1" destOrd="0" presId="urn:microsoft.com/office/officeart/2008/layout/HorizontalMultiLevelHierarchy"/>
    <dgm:cxn modelId="{0708836B-4827-4D4D-84EA-A610F76A3C80}" type="presParOf" srcId="{59F14A26-26F1-47AA-B281-253B270D3456}" destId="{57B81F3F-5306-4510-A3FC-D3C584433FA1}" srcOrd="0" destOrd="0" presId="urn:microsoft.com/office/officeart/2008/layout/HorizontalMultiLevelHierarchy"/>
    <dgm:cxn modelId="{C474A174-F8C4-4F95-94BC-80C680166F6E}" type="presParOf" srcId="{59F14A26-26F1-47AA-B281-253B270D3456}" destId="{58BE260E-6722-4519-A6A4-DED8C1843C6C}" srcOrd="1" destOrd="0" presId="urn:microsoft.com/office/officeart/2008/layout/HorizontalMultiLevelHierarchy"/>
    <dgm:cxn modelId="{FD7D7006-2FA9-46C8-B0F4-9C8354E27FC5}" type="presParOf" srcId="{B3E95A26-6C17-4282-BE78-C4EE81F12084}" destId="{98E63AB7-2CAF-4C89-8982-8E4B35017234}" srcOrd="2" destOrd="0" presId="urn:microsoft.com/office/officeart/2008/layout/HorizontalMultiLevelHierarchy"/>
    <dgm:cxn modelId="{AEE20ECD-DE14-4114-9F36-7E5D6FC2E8A9}" type="presParOf" srcId="{98E63AB7-2CAF-4C89-8982-8E4B35017234}" destId="{9D4F6FEC-42BD-4748-88A6-34215FA09D46}" srcOrd="0" destOrd="0" presId="urn:microsoft.com/office/officeart/2008/layout/HorizontalMultiLevelHierarchy"/>
    <dgm:cxn modelId="{BA0E5708-F77F-4DA6-91B1-93DDE5A643BC}" type="presParOf" srcId="{B3E95A26-6C17-4282-BE78-C4EE81F12084}" destId="{CA95FE50-7E5D-44BE-A776-1EBFAA7C7A0B}" srcOrd="3" destOrd="0" presId="urn:microsoft.com/office/officeart/2008/layout/HorizontalMultiLevelHierarchy"/>
    <dgm:cxn modelId="{958A4319-20F0-4F3E-A539-FFC3D4164960}" type="presParOf" srcId="{CA95FE50-7E5D-44BE-A776-1EBFAA7C7A0B}" destId="{D83D58B0-B1FF-40F1-96EC-B30704BA46A5}" srcOrd="0" destOrd="0" presId="urn:microsoft.com/office/officeart/2008/layout/HorizontalMultiLevelHierarchy"/>
    <dgm:cxn modelId="{A56E160A-984C-408C-9982-B36DCC76B2D2}" type="presParOf" srcId="{CA95FE50-7E5D-44BE-A776-1EBFAA7C7A0B}" destId="{8ECDEF94-D9CB-40F3-8899-19190F0D7233}" srcOrd="1" destOrd="0" presId="urn:microsoft.com/office/officeart/2008/layout/HorizontalMultiLevelHierarchy"/>
    <dgm:cxn modelId="{E1B7FFA6-FF5C-4C91-AE4D-27BB7E3FD5CC}" type="presParOf" srcId="{B3E95A26-6C17-4282-BE78-C4EE81F12084}" destId="{57089B67-AAA5-4D67-8B95-B44974048B23}" srcOrd="4" destOrd="0" presId="urn:microsoft.com/office/officeart/2008/layout/HorizontalMultiLevelHierarchy"/>
    <dgm:cxn modelId="{127BA52D-4326-4864-BB6D-6FE5FF3CBD38}" type="presParOf" srcId="{57089B67-AAA5-4D67-8B95-B44974048B23}" destId="{47D51E53-7DD8-4BF1-8031-5EAA8997C939}" srcOrd="0" destOrd="0" presId="urn:microsoft.com/office/officeart/2008/layout/HorizontalMultiLevelHierarchy"/>
    <dgm:cxn modelId="{0F42C00D-A9EE-4234-90E2-24A1DC0B99F9}" type="presParOf" srcId="{B3E95A26-6C17-4282-BE78-C4EE81F12084}" destId="{6402049B-618C-479C-BA23-2BEA7F55A3C4}" srcOrd="5" destOrd="0" presId="urn:microsoft.com/office/officeart/2008/layout/HorizontalMultiLevelHierarchy"/>
    <dgm:cxn modelId="{EA143341-64BB-4AA6-A375-51949A7A47F7}" type="presParOf" srcId="{6402049B-618C-479C-BA23-2BEA7F55A3C4}" destId="{562451D5-5E7F-4806-B737-846D8D312BC2}" srcOrd="0" destOrd="0" presId="urn:microsoft.com/office/officeart/2008/layout/HorizontalMultiLevelHierarchy"/>
    <dgm:cxn modelId="{73C7ECA2-CDF5-4844-9636-267B197484FE}" type="presParOf" srcId="{6402049B-618C-479C-BA23-2BEA7F55A3C4}" destId="{E723FC33-44E8-4B73-99BC-06099FEBFC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0087B-F3C6-4C9E-8DED-9CA90F8398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77E8E0-2442-44BD-BF2B-C4FF2E7D8A32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sz="2000" dirty="0"/>
            <a:t>Integrazione crescente tra tutele contrattuali /tutele nel mercato</a:t>
          </a:r>
        </a:p>
      </dgm:t>
    </dgm:pt>
    <dgm:pt modelId="{5BFEFFF6-C855-4B88-BA6D-A607199D57E4}" type="parTrans" cxnId="{42269805-EA16-44F2-834D-A9414A76979D}">
      <dgm:prSet/>
      <dgm:spPr/>
      <dgm:t>
        <a:bodyPr/>
        <a:lstStyle/>
        <a:p>
          <a:endParaRPr lang="it-IT"/>
        </a:p>
      </dgm:t>
    </dgm:pt>
    <dgm:pt modelId="{0B5178D6-C0CB-47AF-A9D7-54B799DA4CDC}" type="sibTrans" cxnId="{42269805-EA16-44F2-834D-A9414A76979D}">
      <dgm:prSet/>
      <dgm:spPr/>
      <dgm:t>
        <a:bodyPr/>
        <a:lstStyle/>
        <a:p>
          <a:endParaRPr lang="it-IT"/>
        </a:p>
      </dgm:t>
    </dgm:pt>
    <dgm:pt modelId="{0E06AF87-00DE-41E0-B9B0-7328212A0149}">
      <dgm:prSet phldrT="[Testo]" custT="1"/>
      <dgm:spPr/>
      <dgm:t>
        <a:bodyPr/>
        <a:lstStyle/>
        <a:p>
          <a:r>
            <a:rPr lang="it-IT" sz="1600" dirty="0"/>
            <a:t>Verificabilità dei comportamenti  individuali  disoccupati = </a:t>
          </a:r>
          <a:r>
            <a:rPr lang="it-IT" sz="1600" b="1" dirty="0">
              <a:solidFill>
                <a:srgbClr val="FF0000"/>
              </a:solidFill>
            </a:rPr>
            <a:t>condizionalità</a:t>
          </a:r>
        </a:p>
      </dgm:t>
    </dgm:pt>
    <dgm:pt modelId="{31BD602D-9A2B-410A-8EB7-EF31E6A0A0DE}" type="parTrans" cxnId="{AE6A591D-1080-43B3-A543-19266D69955A}">
      <dgm:prSet/>
      <dgm:spPr/>
      <dgm:t>
        <a:bodyPr/>
        <a:lstStyle/>
        <a:p>
          <a:endParaRPr lang="it-IT"/>
        </a:p>
      </dgm:t>
    </dgm:pt>
    <dgm:pt modelId="{A38E774B-26B4-46F7-B431-D914B65CB3D2}" type="sibTrans" cxnId="{AE6A591D-1080-43B3-A543-19266D69955A}">
      <dgm:prSet/>
      <dgm:spPr/>
      <dgm:t>
        <a:bodyPr/>
        <a:lstStyle/>
        <a:p>
          <a:endParaRPr lang="it-IT"/>
        </a:p>
      </dgm:t>
    </dgm:pt>
    <dgm:pt modelId="{83313FE0-CA72-4DC3-8C54-C84CE5FE5E7A}">
      <dgm:prSet phldrT="[Testo]" custT="1"/>
      <dgm:spPr/>
      <dgm:t>
        <a:bodyPr/>
        <a:lstStyle/>
        <a:p>
          <a:r>
            <a:rPr lang="it-IT" sz="1600" dirty="0"/>
            <a:t>Razionalizzazione nella progettazione delle politiche attive e verificabilità dell’</a:t>
          </a:r>
          <a:r>
            <a:rPr lang="it-IT" sz="1600" b="1" dirty="0">
              <a:solidFill>
                <a:srgbClr val="FF0000"/>
              </a:solidFill>
            </a:rPr>
            <a:t>efficacia</a:t>
          </a:r>
          <a:r>
            <a:rPr lang="it-IT" sz="1600" dirty="0"/>
            <a:t> enti accreditati</a:t>
          </a:r>
        </a:p>
      </dgm:t>
    </dgm:pt>
    <dgm:pt modelId="{02DBAC23-2B7F-45DD-BF6E-C03070E18839}" type="parTrans" cxnId="{E0D2E80D-3622-46E6-8993-BC4F4CAF4CF3}">
      <dgm:prSet/>
      <dgm:spPr/>
      <dgm:t>
        <a:bodyPr/>
        <a:lstStyle/>
        <a:p>
          <a:endParaRPr lang="it-IT"/>
        </a:p>
      </dgm:t>
    </dgm:pt>
    <dgm:pt modelId="{94E7C07E-78ED-4E7E-8F07-4CB779C57928}" type="sibTrans" cxnId="{E0D2E80D-3622-46E6-8993-BC4F4CAF4CF3}">
      <dgm:prSet/>
      <dgm:spPr/>
      <dgm:t>
        <a:bodyPr/>
        <a:lstStyle/>
        <a:p>
          <a:endParaRPr lang="it-IT"/>
        </a:p>
      </dgm:t>
    </dgm:pt>
    <dgm:pt modelId="{D63B69C7-5E18-46C4-A49A-8F4541181D72}">
      <dgm:prSet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Verificabilità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rgbClr val="FF0000"/>
              </a:solidFill>
            </a:rPr>
            <a:t>requisiti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en-US" sz="1600" b="1" dirty="0" err="1">
              <a:solidFill>
                <a:srgbClr val="FF0000"/>
              </a:solidFill>
            </a:rPr>
            <a:t>soggettivi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en-US" sz="1600" dirty="0">
              <a:solidFill>
                <a:schemeClr val="tx1"/>
              </a:solidFill>
            </a:rPr>
            <a:t>per </a:t>
          </a:r>
          <a:r>
            <a:rPr lang="en-US" sz="1600" dirty="0" err="1">
              <a:solidFill>
                <a:schemeClr val="tx1"/>
              </a:solidFill>
            </a:rPr>
            <a:t>accesso</a:t>
          </a:r>
          <a:r>
            <a:rPr lang="en-US" sz="1600" dirty="0">
              <a:solidFill>
                <a:schemeClr val="tx1"/>
              </a:solidFill>
            </a:rPr>
            <a:t> a welfare e </a:t>
          </a:r>
          <a:r>
            <a:rPr lang="en-US" sz="1600" dirty="0" err="1">
              <a:solidFill>
                <a:schemeClr val="tx1"/>
              </a:solidFill>
            </a:rPr>
            <a:t>ammortizzatori</a:t>
          </a:r>
          <a:endParaRPr lang="it-IT" sz="1600" dirty="0">
            <a:solidFill>
              <a:schemeClr val="tx1"/>
            </a:solidFill>
          </a:endParaRPr>
        </a:p>
      </dgm:t>
    </dgm:pt>
    <dgm:pt modelId="{43617AB0-3D58-4B00-8BDD-2182C85406D1}" type="parTrans" cxnId="{AF0D06A3-9CEA-41F1-91AC-9F3A82E1A6B3}">
      <dgm:prSet/>
      <dgm:spPr/>
      <dgm:t>
        <a:bodyPr/>
        <a:lstStyle/>
        <a:p>
          <a:endParaRPr lang="it-IT"/>
        </a:p>
      </dgm:t>
    </dgm:pt>
    <dgm:pt modelId="{62EAA8F1-B441-45F4-811E-CB33CAEF0E1E}" type="sibTrans" cxnId="{AF0D06A3-9CEA-41F1-91AC-9F3A82E1A6B3}">
      <dgm:prSet/>
      <dgm:spPr/>
      <dgm:t>
        <a:bodyPr/>
        <a:lstStyle/>
        <a:p>
          <a:endParaRPr lang="it-IT"/>
        </a:p>
      </dgm:t>
    </dgm:pt>
    <dgm:pt modelId="{E9171DC8-51F2-466E-BD64-CDEFDC6A32BC}" type="pres">
      <dgm:prSet presAssocID="{C840087B-F3C6-4C9E-8DED-9CA90F8398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6C6322F-E6CE-4332-B9AD-CEC7B164D3E5}" type="pres">
      <dgm:prSet presAssocID="{6577E8E0-2442-44BD-BF2B-C4FF2E7D8A32}" presName="root1" presStyleCnt="0"/>
      <dgm:spPr/>
    </dgm:pt>
    <dgm:pt modelId="{64028DE3-BE60-46AD-8F56-03C19EFA5AAA}" type="pres">
      <dgm:prSet presAssocID="{6577E8E0-2442-44BD-BF2B-C4FF2E7D8A32}" presName="LevelOneTextNode" presStyleLbl="node0" presStyleIdx="0" presStyleCnt="1" custAng="5400000" custScaleX="347595" custScaleY="86733" custLinFactNeighborX="-37845" custLinFactNeighborY="193">
        <dgm:presLayoutVars>
          <dgm:chPref val="3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it-IT"/>
        </a:p>
      </dgm:t>
    </dgm:pt>
    <dgm:pt modelId="{B3E95A26-6C17-4282-BE78-C4EE81F12084}" type="pres">
      <dgm:prSet presAssocID="{6577E8E0-2442-44BD-BF2B-C4FF2E7D8A32}" presName="level2hierChild" presStyleCnt="0"/>
      <dgm:spPr/>
    </dgm:pt>
    <dgm:pt modelId="{4ACB15FC-6BBB-4CCE-983D-E16D0F0F6E76}" type="pres">
      <dgm:prSet presAssocID="{43617AB0-3D58-4B00-8BDD-2182C85406D1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34B43118-961E-4147-B8E5-51A8AFCAACE4}" type="pres">
      <dgm:prSet presAssocID="{43617AB0-3D58-4B00-8BDD-2182C85406D1}" presName="connTx" presStyleLbl="parChTrans1D2" presStyleIdx="0" presStyleCnt="3"/>
      <dgm:spPr/>
      <dgm:t>
        <a:bodyPr/>
        <a:lstStyle/>
        <a:p>
          <a:endParaRPr lang="it-IT"/>
        </a:p>
      </dgm:t>
    </dgm:pt>
    <dgm:pt modelId="{59F14A26-26F1-47AA-B281-253B270D3456}" type="pres">
      <dgm:prSet presAssocID="{D63B69C7-5E18-46C4-A49A-8F4541181D72}" presName="root2" presStyleCnt="0"/>
      <dgm:spPr/>
    </dgm:pt>
    <dgm:pt modelId="{57B81F3F-5306-4510-A3FC-D3C584433FA1}" type="pres">
      <dgm:prSet presAssocID="{D63B69C7-5E18-46C4-A49A-8F4541181D72}" presName="LevelTwoTextNode" presStyleLbl="node2" presStyleIdx="0" presStyleCnt="3" custScaleX="219256" custScaleY="20354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BE260E-6722-4519-A6A4-DED8C1843C6C}" type="pres">
      <dgm:prSet presAssocID="{D63B69C7-5E18-46C4-A49A-8F4541181D72}" presName="level3hierChild" presStyleCnt="0"/>
      <dgm:spPr/>
    </dgm:pt>
    <dgm:pt modelId="{98E63AB7-2CAF-4C89-8982-8E4B35017234}" type="pres">
      <dgm:prSet presAssocID="{31BD602D-9A2B-410A-8EB7-EF31E6A0A0DE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9D4F6FEC-42BD-4748-88A6-34215FA09D46}" type="pres">
      <dgm:prSet presAssocID="{31BD602D-9A2B-410A-8EB7-EF31E6A0A0DE}" presName="connTx" presStyleLbl="parChTrans1D2" presStyleIdx="1" presStyleCnt="3"/>
      <dgm:spPr/>
      <dgm:t>
        <a:bodyPr/>
        <a:lstStyle/>
        <a:p>
          <a:endParaRPr lang="it-IT"/>
        </a:p>
      </dgm:t>
    </dgm:pt>
    <dgm:pt modelId="{CA95FE50-7E5D-44BE-A776-1EBFAA7C7A0B}" type="pres">
      <dgm:prSet presAssocID="{0E06AF87-00DE-41E0-B9B0-7328212A0149}" presName="root2" presStyleCnt="0"/>
      <dgm:spPr/>
    </dgm:pt>
    <dgm:pt modelId="{D83D58B0-B1FF-40F1-96EC-B30704BA46A5}" type="pres">
      <dgm:prSet presAssocID="{0E06AF87-00DE-41E0-B9B0-7328212A0149}" presName="LevelTwoTextNode" presStyleLbl="node2" presStyleIdx="1" presStyleCnt="3" custScaleX="194604" custScaleY="1482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CDEF94-D9CB-40F3-8899-19190F0D7233}" type="pres">
      <dgm:prSet presAssocID="{0E06AF87-00DE-41E0-B9B0-7328212A0149}" presName="level3hierChild" presStyleCnt="0"/>
      <dgm:spPr/>
    </dgm:pt>
    <dgm:pt modelId="{57089B67-AAA5-4D67-8B95-B44974048B23}" type="pres">
      <dgm:prSet presAssocID="{02DBAC23-2B7F-45DD-BF6E-C03070E18839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47D51E53-7DD8-4BF1-8031-5EAA8997C939}" type="pres">
      <dgm:prSet presAssocID="{02DBAC23-2B7F-45DD-BF6E-C03070E18839}" presName="connTx" presStyleLbl="parChTrans1D2" presStyleIdx="2" presStyleCnt="3"/>
      <dgm:spPr/>
      <dgm:t>
        <a:bodyPr/>
        <a:lstStyle/>
        <a:p>
          <a:endParaRPr lang="it-IT"/>
        </a:p>
      </dgm:t>
    </dgm:pt>
    <dgm:pt modelId="{6402049B-618C-479C-BA23-2BEA7F55A3C4}" type="pres">
      <dgm:prSet presAssocID="{83313FE0-CA72-4DC3-8C54-C84CE5FE5E7A}" presName="root2" presStyleCnt="0"/>
      <dgm:spPr/>
    </dgm:pt>
    <dgm:pt modelId="{562451D5-5E7F-4806-B737-846D8D312BC2}" type="pres">
      <dgm:prSet presAssocID="{83313FE0-CA72-4DC3-8C54-C84CE5FE5E7A}" presName="LevelTwoTextNode" presStyleLbl="node2" presStyleIdx="2" presStyleCnt="3" custScaleX="317478" custScaleY="1805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723FC33-44E8-4B73-99BC-06099FEBFCBE}" type="pres">
      <dgm:prSet presAssocID="{83313FE0-CA72-4DC3-8C54-C84CE5FE5E7A}" presName="level3hierChild" presStyleCnt="0"/>
      <dgm:spPr/>
    </dgm:pt>
  </dgm:ptLst>
  <dgm:cxnLst>
    <dgm:cxn modelId="{AE6A591D-1080-43B3-A543-19266D69955A}" srcId="{6577E8E0-2442-44BD-BF2B-C4FF2E7D8A32}" destId="{0E06AF87-00DE-41E0-B9B0-7328212A0149}" srcOrd="1" destOrd="0" parTransId="{31BD602D-9A2B-410A-8EB7-EF31E6A0A0DE}" sibTransId="{A38E774B-26B4-46F7-B431-D914B65CB3D2}"/>
    <dgm:cxn modelId="{782DD1A7-DCAF-4507-8759-0609690C8FAE}" type="presOf" srcId="{C840087B-F3C6-4C9E-8DED-9CA90F839881}" destId="{E9171DC8-51F2-466E-BD64-CDEFDC6A32BC}" srcOrd="0" destOrd="0" presId="urn:microsoft.com/office/officeart/2008/layout/HorizontalMultiLevelHierarchy"/>
    <dgm:cxn modelId="{428CD994-10D5-44C5-80E6-5ECBA8DC2EDC}" type="presOf" srcId="{02DBAC23-2B7F-45DD-BF6E-C03070E18839}" destId="{47D51E53-7DD8-4BF1-8031-5EAA8997C939}" srcOrd="1" destOrd="0" presId="urn:microsoft.com/office/officeart/2008/layout/HorizontalMultiLevelHierarchy"/>
    <dgm:cxn modelId="{99958A07-D0E7-496B-947E-8A84348327E5}" type="presOf" srcId="{83313FE0-CA72-4DC3-8C54-C84CE5FE5E7A}" destId="{562451D5-5E7F-4806-B737-846D8D312BC2}" srcOrd="0" destOrd="0" presId="urn:microsoft.com/office/officeart/2008/layout/HorizontalMultiLevelHierarchy"/>
    <dgm:cxn modelId="{AF0D06A3-9CEA-41F1-91AC-9F3A82E1A6B3}" srcId="{6577E8E0-2442-44BD-BF2B-C4FF2E7D8A32}" destId="{D63B69C7-5E18-46C4-A49A-8F4541181D72}" srcOrd="0" destOrd="0" parTransId="{43617AB0-3D58-4B00-8BDD-2182C85406D1}" sibTransId="{62EAA8F1-B441-45F4-811E-CB33CAEF0E1E}"/>
    <dgm:cxn modelId="{D8F8BD2F-0650-43B4-847C-975E5487936C}" type="presOf" srcId="{6577E8E0-2442-44BD-BF2B-C4FF2E7D8A32}" destId="{64028DE3-BE60-46AD-8F56-03C19EFA5AAA}" srcOrd="0" destOrd="0" presId="urn:microsoft.com/office/officeart/2008/layout/HorizontalMultiLevelHierarchy"/>
    <dgm:cxn modelId="{42269805-EA16-44F2-834D-A9414A76979D}" srcId="{C840087B-F3C6-4C9E-8DED-9CA90F839881}" destId="{6577E8E0-2442-44BD-BF2B-C4FF2E7D8A32}" srcOrd="0" destOrd="0" parTransId="{5BFEFFF6-C855-4B88-BA6D-A607199D57E4}" sibTransId="{0B5178D6-C0CB-47AF-A9D7-54B799DA4CDC}"/>
    <dgm:cxn modelId="{E0D2E80D-3622-46E6-8993-BC4F4CAF4CF3}" srcId="{6577E8E0-2442-44BD-BF2B-C4FF2E7D8A32}" destId="{83313FE0-CA72-4DC3-8C54-C84CE5FE5E7A}" srcOrd="2" destOrd="0" parTransId="{02DBAC23-2B7F-45DD-BF6E-C03070E18839}" sibTransId="{94E7C07E-78ED-4E7E-8F07-4CB779C57928}"/>
    <dgm:cxn modelId="{1B5B3008-2DAD-44D5-9A39-1DC0860C93D9}" type="presOf" srcId="{0E06AF87-00DE-41E0-B9B0-7328212A0149}" destId="{D83D58B0-B1FF-40F1-96EC-B30704BA46A5}" srcOrd="0" destOrd="0" presId="urn:microsoft.com/office/officeart/2008/layout/HorizontalMultiLevelHierarchy"/>
    <dgm:cxn modelId="{2C06C1D7-F721-4A36-A16D-F4B306647FF1}" type="presOf" srcId="{31BD602D-9A2B-410A-8EB7-EF31E6A0A0DE}" destId="{9D4F6FEC-42BD-4748-88A6-34215FA09D46}" srcOrd="1" destOrd="0" presId="urn:microsoft.com/office/officeart/2008/layout/HorizontalMultiLevelHierarchy"/>
    <dgm:cxn modelId="{51EBA08B-8195-497C-8F67-4C6066E57BE4}" type="presOf" srcId="{43617AB0-3D58-4B00-8BDD-2182C85406D1}" destId="{4ACB15FC-6BBB-4CCE-983D-E16D0F0F6E76}" srcOrd="0" destOrd="0" presId="urn:microsoft.com/office/officeart/2008/layout/HorizontalMultiLevelHierarchy"/>
    <dgm:cxn modelId="{8E096EB9-993C-47CC-8851-5C5F9A848B31}" type="presOf" srcId="{43617AB0-3D58-4B00-8BDD-2182C85406D1}" destId="{34B43118-961E-4147-B8E5-51A8AFCAACE4}" srcOrd="1" destOrd="0" presId="urn:microsoft.com/office/officeart/2008/layout/HorizontalMultiLevelHierarchy"/>
    <dgm:cxn modelId="{E9D12234-D88D-4DA5-A5DD-1DA1E76AAC01}" type="presOf" srcId="{31BD602D-9A2B-410A-8EB7-EF31E6A0A0DE}" destId="{98E63AB7-2CAF-4C89-8982-8E4B35017234}" srcOrd="0" destOrd="0" presId="urn:microsoft.com/office/officeart/2008/layout/HorizontalMultiLevelHierarchy"/>
    <dgm:cxn modelId="{C58F5707-6E07-48E6-A6FD-8F286FEBCFA9}" type="presOf" srcId="{02DBAC23-2B7F-45DD-BF6E-C03070E18839}" destId="{57089B67-AAA5-4D67-8B95-B44974048B23}" srcOrd="0" destOrd="0" presId="urn:microsoft.com/office/officeart/2008/layout/HorizontalMultiLevelHierarchy"/>
    <dgm:cxn modelId="{FAE2B245-8AE9-4E1A-A168-5D2EC73B5AA6}" type="presOf" srcId="{D63B69C7-5E18-46C4-A49A-8F4541181D72}" destId="{57B81F3F-5306-4510-A3FC-D3C584433FA1}" srcOrd="0" destOrd="0" presId="urn:microsoft.com/office/officeart/2008/layout/HorizontalMultiLevelHierarchy"/>
    <dgm:cxn modelId="{4968834C-74D8-41B5-A7BD-2AB837381F37}" type="presParOf" srcId="{E9171DC8-51F2-466E-BD64-CDEFDC6A32BC}" destId="{86C6322F-E6CE-4332-B9AD-CEC7B164D3E5}" srcOrd="0" destOrd="0" presId="urn:microsoft.com/office/officeart/2008/layout/HorizontalMultiLevelHierarchy"/>
    <dgm:cxn modelId="{3000428B-D68B-4F0C-BD3F-3B94DC3CB21A}" type="presParOf" srcId="{86C6322F-E6CE-4332-B9AD-CEC7B164D3E5}" destId="{64028DE3-BE60-46AD-8F56-03C19EFA5AAA}" srcOrd="0" destOrd="0" presId="urn:microsoft.com/office/officeart/2008/layout/HorizontalMultiLevelHierarchy"/>
    <dgm:cxn modelId="{5EE6CBBE-71C5-472C-9275-F93468D3F1DA}" type="presParOf" srcId="{86C6322F-E6CE-4332-B9AD-CEC7B164D3E5}" destId="{B3E95A26-6C17-4282-BE78-C4EE81F12084}" srcOrd="1" destOrd="0" presId="urn:microsoft.com/office/officeart/2008/layout/HorizontalMultiLevelHierarchy"/>
    <dgm:cxn modelId="{1B9A4784-8DBD-4E9B-A467-06546E33D41C}" type="presParOf" srcId="{B3E95A26-6C17-4282-BE78-C4EE81F12084}" destId="{4ACB15FC-6BBB-4CCE-983D-E16D0F0F6E76}" srcOrd="0" destOrd="0" presId="urn:microsoft.com/office/officeart/2008/layout/HorizontalMultiLevelHierarchy"/>
    <dgm:cxn modelId="{B190DAC1-B2CD-4E31-A8AC-F7F6513BA574}" type="presParOf" srcId="{4ACB15FC-6BBB-4CCE-983D-E16D0F0F6E76}" destId="{34B43118-961E-4147-B8E5-51A8AFCAACE4}" srcOrd="0" destOrd="0" presId="urn:microsoft.com/office/officeart/2008/layout/HorizontalMultiLevelHierarchy"/>
    <dgm:cxn modelId="{646D01B3-BB20-4FA2-91BE-C65D191D5E48}" type="presParOf" srcId="{B3E95A26-6C17-4282-BE78-C4EE81F12084}" destId="{59F14A26-26F1-47AA-B281-253B270D3456}" srcOrd="1" destOrd="0" presId="urn:microsoft.com/office/officeart/2008/layout/HorizontalMultiLevelHierarchy"/>
    <dgm:cxn modelId="{2719F1D4-F578-4BDE-886D-A01EC0770C40}" type="presParOf" srcId="{59F14A26-26F1-47AA-B281-253B270D3456}" destId="{57B81F3F-5306-4510-A3FC-D3C584433FA1}" srcOrd="0" destOrd="0" presId="urn:microsoft.com/office/officeart/2008/layout/HorizontalMultiLevelHierarchy"/>
    <dgm:cxn modelId="{C6294117-2F59-4C64-AB1E-C9E82D27D63E}" type="presParOf" srcId="{59F14A26-26F1-47AA-B281-253B270D3456}" destId="{58BE260E-6722-4519-A6A4-DED8C1843C6C}" srcOrd="1" destOrd="0" presId="urn:microsoft.com/office/officeart/2008/layout/HorizontalMultiLevelHierarchy"/>
    <dgm:cxn modelId="{5F407F22-0D39-43DC-9A77-630A2D6925B3}" type="presParOf" srcId="{B3E95A26-6C17-4282-BE78-C4EE81F12084}" destId="{98E63AB7-2CAF-4C89-8982-8E4B35017234}" srcOrd="2" destOrd="0" presId="urn:microsoft.com/office/officeart/2008/layout/HorizontalMultiLevelHierarchy"/>
    <dgm:cxn modelId="{EA0A45B1-2B5D-46DE-8BCE-2B05C24DD23D}" type="presParOf" srcId="{98E63AB7-2CAF-4C89-8982-8E4B35017234}" destId="{9D4F6FEC-42BD-4748-88A6-34215FA09D46}" srcOrd="0" destOrd="0" presId="urn:microsoft.com/office/officeart/2008/layout/HorizontalMultiLevelHierarchy"/>
    <dgm:cxn modelId="{CE370D1F-79EF-4E8A-B439-F08C573C5DD4}" type="presParOf" srcId="{B3E95A26-6C17-4282-BE78-C4EE81F12084}" destId="{CA95FE50-7E5D-44BE-A776-1EBFAA7C7A0B}" srcOrd="3" destOrd="0" presId="urn:microsoft.com/office/officeart/2008/layout/HorizontalMultiLevelHierarchy"/>
    <dgm:cxn modelId="{6E60E954-8E90-4224-9E9D-B464AD061CEB}" type="presParOf" srcId="{CA95FE50-7E5D-44BE-A776-1EBFAA7C7A0B}" destId="{D83D58B0-B1FF-40F1-96EC-B30704BA46A5}" srcOrd="0" destOrd="0" presId="urn:microsoft.com/office/officeart/2008/layout/HorizontalMultiLevelHierarchy"/>
    <dgm:cxn modelId="{5AE8099B-CFAF-48EC-943F-6713E60BB466}" type="presParOf" srcId="{CA95FE50-7E5D-44BE-A776-1EBFAA7C7A0B}" destId="{8ECDEF94-D9CB-40F3-8899-19190F0D7233}" srcOrd="1" destOrd="0" presId="urn:microsoft.com/office/officeart/2008/layout/HorizontalMultiLevelHierarchy"/>
    <dgm:cxn modelId="{A9987F7E-B393-4974-9A7F-89C11FE76BB9}" type="presParOf" srcId="{B3E95A26-6C17-4282-BE78-C4EE81F12084}" destId="{57089B67-AAA5-4D67-8B95-B44974048B23}" srcOrd="4" destOrd="0" presId="urn:microsoft.com/office/officeart/2008/layout/HorizontalMultiLevelHierarchy"/>
    <dgm:cxn modelId="{CA9711A5-0845-4020-881C-94CE2A8A139A}" type="presParOf" srcId="{57089B67-AAA5-4D67-8B95-B44974048B23}" destId="{47D51E53-7DD8-4BF1-8031-5EAA8997C939}" srcOrd="0" destOrd="0" presId="urn:microsoft.com/office/officeart/2008/layout/HorizontalMultiLevelHierarchy"/>
    <dgm:cxn modelId="{18FC1C3E-469B-463B-8EAF-EC97DEA7651A}" type="presParOf" srcId="{B3E95A26-6C17-4282-BE78-C4EE81F12084}" destId="{6402049B-618C-479C-BA23-2BEA7F55A3C4}" srcOrd="5" destOrd="0" presId="urn:microsoft.com/office/officeart/2008/layout/HorizontalMultiLevelHierarchy"/>
    <dgm:cxn modelId="{BB785814-CCF7-4CAE-AB25-D7F8BB6DF8DE}" type="presParOf" srcId="{6402049B-618C-479C-BA23-2BEA7F55A3C4}" destId="{562451D5-5E7F-4806-B737-846D8D312BC2}" srcOrd="0" destOrd="0" presId="urn:microsoft.com/office/officeart/2008/layout/HorizontalMultiLevelHierarchy"/>
    <dgm:cxn modelId="{E97106B4-A987-4377-8824-E49B1330BE17}" type="presParOf" srcId="{6402049B-618C-479C-BA23-2BEA7F55A3C4}" destId="{E723FC33-44E8-4B73-99BC-06099FEBFC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0087B-F3C6-4C9E-8DED-9CA90F8398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77E8E0-2442-44BD-BF2B-C4FF2E7D8A32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it-IT" sz="2000" dirty="0" err="1"/>
            <a:t>Matching</a:t>
          </a:r>
          <a:r>
            <a:rPr lang="it-IT" sz="2000" dirty="0"/>
            <a:t> domanda e offerta: dall’informalità alla trasparenza</a:t>
          </a:r>
        </a:p>
      </dgm:t>
    </dgm:pt>
    <dgm:pt modelId="{5BFEFFF6-C855-4B88-BA6D-A607199D57E4}" type="parTrans" cxnId="{42269805-EA16-44F2-834D-A9414A76979D}">
      <dgm:prSet/>
      <dgm:spPr/>
      <dgm:t>
        <a:bodyPr/>
        <a:lstStyle/>
        <a:p>
          <a:endParaRPr lang="it-IT"/>
        </a:p>
      </dgm:t>
    </dgm:pt>
    <dgm:pt modelId="{0B5178D6-C0CB-47AF-A9D7-54B799DA4CDC}" type="sibTrans" cxnId="{42269805-EA16-44F2-834D-A9414A76979D}">
      <dgm:prSet/>
      <dgm:spPr/>
      <dgm:t>
        <a:bodyPr/>
        <a:lstStyle/>
        <a:p>
          <a:endParaRPr lang="it-IT"/>
        </a:p>
      </dgm:t>
    </dgm:pt>
    <dgm:pt modelId="{0E06AF87-00DE-41E0-B9B0-7328212A0149}">
      <dgm:prSet phldrT="[Tes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Visibilità e trasparenza dei </a:t>
          </a:r>
          <a:r>
            <a:rPr lang="it-IT" dirty="0">
              <a:solidFill>
                <a:srgbClr val="FF0000"/>
              </a:solidFill>
            </a:rPr>
            <a:t>titoli, delle competenze e delle «doti»</a:t>
          </a:r>
          <a:r>
            <a:rPr lang="it-IT" dirty="0"/>
            <a:t> dei lavoratori </a:t>
          </a:r>
        </a:p>
      </dgm:t>
    </dgm:pt>
    <dgm:pt modelId="{31BD602D-9A2B-410A-8EB7-EF31E6A0A0DE}" type="parTrans" cxnId="{AE6A591D-1080-43B3-A543-19266D69955A}">
      <dgm:prSet/>
      <dgm:spPr/>
      <dgm:t>
        <a:bodyPr/>
        <a:lstStyle/>
        <a:p>
          <a:endParaRPr lang="it-IT"/>
        </a:p>
      </dgm:t>
    </dgm:pt>
    <dgm:pt modelId="{A38E774B-26B4-46F7-B431-D914B65CB3D2}" type="sibTrans" cxnId="{AE6A591D-1080-43B3-A543-19266D69955A}">
      <dgm:prSet/>
      <dgm:spPr/>
      <dgm:t>
        <a:bodyPr/>
        <a:lstStyle/>
        <a:p>
          <a:endParaRPr lang="it-IT"/>
        </a:p>
      </dgm:t>
    </dgm:pt>
    <dgm:pt modelId="{83313FE0-CA72-4DC3-8C54-C84CE5FE5E7A}">
      <dgm:prSet phldrT="[Tes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Analisi e collegamento dei  </a:t>
          </a:r>
          <a:r>
            <a:rPr lang="it-IT" dirty="0">
              <a:solidFill>
                <a:srgbClr val="FF0000"/>
              </a:solidFill>
            </a:rPr>
            <a:t>fabbisogni </a:t>
          </a:r>
          <a:r>
            <a:rPr lang="it-IT" dirty="0"/>
            <a:t>professionali e dei fabbisogni formativi</a:t>
          </a:r>
        </a:p>
      </dgm:t>
    </dgm:pt>
    <dgm:pt modelId="{02DBAC23-2B7F-45DD-BF6E-C03070E18839}" type="parTrans" cxnId="{E0D2E80D-3622-46E6-8993-BC4F4CAF4CF3}">
      <dgm:prSet/>
      <dgm:spPr/>
      <dgm:t>
        <a:bodyPr/>
        <a:lstStyle/>
        <a:p>
          <a:endParaRPr lang="it-IT"/>
        </a:p>
      </dgm:t>
    </dgm:pt>
    <dgm:pt modelId="{94E7C07E-78ED-4E7E-8F07-4CB779C57928}" type="sibTrans" cxnId="{E0D2E80D-3622-46E6-8993-BC4F4CAF4CF3}">
      <dgm:prSet/>
      <dgm:spPr/>
      <dgm:t>
        <a:bodyPr/>
        <a:lstStyle/>
        <a:p>
          <a:endParaRPr lang="it-IT"/>
        </a:p>
      </dgm:t>
    </dgm:pt>
    <dgm:pt modelId="{D63B69C7-5E18-46C4-A49A-8F4541181D7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Visibilità</a:t>
          </a:r>
          <a:r>
            <a:rPr lang="it-IT" baseline="0" dirty="0">
              <a:solidFill>
                <a:schemeClr val="tx1"/>
              </a:solidFill>
            </a:rPr>
            <a:t> e trasparenza delle </a:t>
          </a:r>
          <a:r>
            <a:rPr lang="it-IT" baseline="0" dirty="0" err="1">
              <a:solidFill>
                <a:srgbClr val="FF0000"/>
              </a:solidFill>
            </a:rPr>
            <a:t>vacancy</a:t>
          </a:r>
          <a:endParaRPr lang="it-IT" dirty="0">
            <a:solidFill>
              <a:srgbClr val="FF0000"/>
            </a:solidFill>
          </a:endParaRPr>
        </a:p>
      </dgm:t>
    </dgm:pt>
    <dgm:pt modelId="{43617AB0-3D58-4B00-8BDD-2182C85406D1}" type="parTrans" cxnId="{AF0D06A3-9CEA-41F1-91AC-9F3A82E1A6B3}">
      <dgm:prSet/>
      <dgm:spPr/>
      <dgm:t>
        <a:bodyPr/>
        <a:lstStyle/>
        <a:p>
          <a:endParaRPr lang="it-IT"/>
        </a:p>
      </dgm:t>
    </dgm:pt>
    <dgm:pt modelId="{62EAA8F1-B441-45F4-811E-CB33CAEF0E1E}" type="sibTrans" cxnId="{AF0D06A3-9CEA-41F1-91AC-9F3A82E1A6B3}">
      <dgm:prSet/>
      <dgm:spPr/>
      <dgm:t>
        <a:bodyPr/>
        <a:lstStyle/>
        <a:p>
          <a:endParaRPr lang="it-IT"/>
        </a:p>
      </dgm:t>
    </dgm:pt>
    <dgm:pt modelId="{E9171DC8-51F2-466E-BD64-CDEFDC6A32BC}" type="pres">
      <dgm:prSet presAssocID="{C840087B-F3C6-4C9E-8DED-9CA90F8398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6C6322F-E6CE-4332-B9AD-CEC7B164D3E5}" type="pres">
      <dgm:prSet presAssocID="{6577E8E0-2442-44BD-BF2B-C4FF2E7D8A32}" presName="root1" presStyleCnt="0"/>
      <dgm:spPr/>
    </dgm:pt>
    <dgm:pt modelId="{64028DE3-BE60-46AD-8F56-03C19EFA5AAA}" type="pres">
      <dgm:prSet presAssocID="{6577E8E0-2442-44BD-BF2B-C4FF2E7D8A32}" presName="LevelOneTextNode" presStyleLbl="node0" presStyleIdx="0" presStyleCnt="1" custAng="5400000" custScaleX="369657" custScaleY="71293">
        <dgm:presLayoutVars>
          <dgm:chPref val="3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it-IT"/>
        </a:p>
      </dgm:t>
    </dgm:pt>
    <dgm:pt modelId="{B3E95A26-6C17-4282-BE78-C4EE81F12084}" type="pres">
      <dgm:prSet presAssocID="{6577E8E0-2442-44BD-BF2B-C4FF2E7D8A32}" presName="level2hierChild" presStyleCnt="0"/>
      <dgm:spPr/>
    </dgm:pt>
    <dgm:pt modelId="{4ACB15FC-6BBB-4CCE-983D-E16D0F0F6E76}" type="pres">
      <dgm:prSet presAssocID="{43617AB0-3D58-4B00-8BDD-2182C85406D1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34B43118-961E-4147-B8E5-51A8AFCAACE4}" type="pres">
      <dgm:prSet presAssocID="{43617AB0-3D58-4B00-8BDD-2182C85406D1}" presName="connTx" presStyleLbl="parChTrans1D2" presStyleIdx="0" presStyleCnt="3"/>
      <dgm:spPr/>
      <dgm:t>
        <a:bodyPr/>
        <a:lstStyle/>
        <a:p>
          <a:endParaRPr lang="it-IT"/>
        </a:p>
      </dgm:t>
    </dgm:pt>
    <dgm:pt modelId="{59F14A26-26F1-47AA-B281-253B270D3456}" type="pres">
      <dgm:prSet presAssocID="{D63B69C7-5E18-46C4-A49A-8F4541181D72}" presName="root2" presStyleCnt="0"/>
      <dgm:spPr/>
    </dgm:pt>
    <dgm:pt modelId="{57B81F3F-5306-4510-A3FC-D3C584433FA1}" type="pres">
      <dgm:prSet presAssocID="{D63B69C7-5E18-46C4-A49A-8F4541181D72}" presName="LevelTwoTextNode" presStyleLbl="node2" presStyleIdx="0" presStyleCnt="3" custScaleX="131253" custScaleY="1126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BE260E-6722-4519-A6A4-DED8C1843C6C}" type="pres">
      <dgm:prSet presAssocID="{D63B69C7-5E18-46C4-A49A-8F4541181D72}" presName="level3hierChild" presStyleCnt="0"/>
      <dgm:spPr/>
    </dgm:pt>
    <dgm:pt modelId="{98E63AB7-2CAF-4C89-8982-8E4B35017234}" type="pres">
      <dgm:prSet presAssocID="{31BD602D-9A2B-410A-8EB7-EF31E6A0A0DE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9D4F6FEC-42BD-4748-88A6-34215FA09D46}" type="pres">
      <dgm:prSet presAssocID="{31BD602D-9A2B-410A-8EB7-EF31E6A0A0DE}" presName="connTx" presStyleLbl="parChTrans1D2" presStyleIdx="1" presStyleCnt="3"/>
      <dgm:spPr/>
      <dgm:t>
        <a:bodyPr/>
        <a:lstStyle/>
        <a:p>
          <a:endParaRPr lang="it-IT"/>
        </a:p>
      </dgm:t>
    </dgm:pt>
    <dgm:pt modelId="{CA95FE50-7E5D-44BE-A776-1EBFAA7C7A0B}" type="pres">
      <dgm:prSet presAssocID="{0E06AF87-00DE-41E0-B9B0-7328212A0149}" presName="root2" presStyleCnt="0"/>
      <dgm:spPr/>
    </dgm:pt>
    <dgm:pt modelId="{D83D58B0-B1FF-40F1-96EC-B30704BA46A5}" type="pres">
      <dgm:prSet presAssocID="{0E06AF87-00DE-41E0-B9B0-7328212A0149}" presName="LevelTwoTextNode" presStyleLbl="node2" presStyleIdx="1" presStyleCnt="3" custScaleX="132408" custScaleY="1162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CDEF94-D9CB-40F3-8899-19190F0D7233}" type="pres">
      <dgm:prSet presAssocID="{0E06AF87-00DE-41E0-B9B0-7328212A0149}" presName="level3hierChild" presStyleCnt="0"/>
      <dgm:spPr/>
    </dgm:pt>
    <dgm:pt modelId="{57089B67-AAA5-4D67-8B95-B44974048B23}" type="pres">
      <dgm:prSet presAssocID="{02DBAC23-2B7F-45DD-BF6E-C03070E18839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47D51E53-7DD8-4BF1-8031-5EAA8997C939}" type="pres">
      <dgm:prSet presAssocID="{02DBAC23-2B7F-45DD-BF6E-C03070E18839}" presName="connTx" presStyleLbl="parChTrans1D2" presStyleIdx="2" presStyleCnt="3"/>
      <dgm:spPr/>
      <dgm:t>
        <a:bodyPr/>
        <a:lstStyle/>
        <a:p>
          <a:endParaRPr lang="it-IT"/>
        </a:p>
      </dgm:t>
    </dgm:pt>
    <dgm:pt modelId="{6402049B-618C-479C-BA23-2BEA7F55A3C4}" type="pres">
      <dgm:prSet presAssocID="{83313FE0-CA72-4DC3-8C54-C84CE5FE5E7A}" presName="root2" presStyleCnt="0"/>
      <dgm:spPr/>
    </dgm:pt>
    <dgm:pt modelId="{562451D5-5E7F-4806-B737-846D8D312BC2}" type="pres">
      <dgm:prSet presAssocID="{83313FE0-CA72-4DC3-8C54-C84CE5FE5E7A}" presName="LevelTwoTextNode" presStyleLbl="node2" presStyleIdx="2" presStyleCnt="3" custScaleX="13240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723FC33-44E8-4B73-99BC-06099FEBFCBE}" type="pres">
      <dgm:prSet presAssocID="{83313FE0-CA72-4DC3-8C54-C84CE5FE5E7A}" presName="level3hierChild" presStyleCnt="0"/>
      <dgm:spPr/>
    </dgm:pt>
  </dgm:ptLst>
  <dgm:cxnLst>
    <dgm:cxn modelId="{AE6A591D-1080-43B3-A543-19266D69955A}" srcId="{6577E8E0-2442-44BD-BF2B-C4FF2E7D8A32}" destId="{0E06AF87-00DE-41E0-B9B0-7328212A0149}" srcOrd="1" destOrd="0" parTransId="{31BD602D-9A2B-410A-8EB7-EF31E6A0A0DE}" sibTransId="{A38E774B-26B4-46F7-B431-D914B65CB3D2}"/>
    <dgm:cxn modelId="{782DD1A7-DCAF-4507-8759-0609690C8FAE}" type="presOf" srcId="{C840087B-F3C6-4C9E-8DED-9CA90F839881}" destId="{E9171DC8-51F2-466E-BD64-CDEFDC6A32BC}" srcOrd="0" destOrd="0" presId="urn:microsoft.com/office/officeart/2008/layout/HorizontalMultiLevelHierarchy"/>
    <dgm:cxn modelId="{428CD994-10D5-44C5-80E6-5ECBA8DC2EDC}" type="presOf" srcId="{02DBAC23-2B7F-45DD-BF6E-C03070E18839}" destId="{47D51E53-7DD8-4BF1-8031-5EAA8997C939}" srcOrd="1" destOrd="0" presId="urn:microsoft.com/office/officeart/2008/layout/HorizontalMultiLevelHierarchy"/>
    <dgm:cxn modelId="{99958A07-D0E7-496B-947E-8A84348327E5}" type="presOf" srcId="{83313FE0-CA72-4DC3-8C54-C84CE5FE5E7A}" destId="{562451D5-5E7F-4806-B737-846D8D312BC2}" srcOrd="0" destOrd="0" presId="urn:microsoft.com/office/officeart/2008/layout/HorizontalMultiLevelHierarchy"/>
    <dgm:cxn modelId="{AF0D06A3-9CEA-41F1-91AC-9F3A82E1A6B3}" srcId="{6577E8E0-2442-44BD-BF2B-C4FF2E7D8A32}" destId="{D63B69C7-5E18-46C4-A49A-8F4541181D72}" srcOrd="0" destOrd="0" parTransId="{43617AB0-3D58-4B00-8BDD-2182C85406D1}" sibTransId="{62EAA8F1-B441-45F4-811E-CB33CAEF0E1E}"/>
    <dgm:cxn modelId="{D8F8BD2F-0650-43B4-847C-975E5487936C}" type="presOf" srcId="{6577E8E0-2442-44BD-BF2B-C4FF2E7D8A32}" destId="{64028DE3-BE60-46AD-8F56-03C19EFA5AAA}" srcOrd="0" destOrd="0" presId="urn:microsoft.com/office/officeart/2008/layout/HorizontalMultiLevelHierarchy"/>
    <dgm:cxn modelId="{42269805-EA16-44F2-834D-A9414A76979D}" srcId="{C840087B-F3C6-4C9E-8DED-9CA90F839881}" destId="{6577E8E0-2442-44BD-BF2B-C4FF2E7D8A32}" srcOrd="0" destOrd="0" parTransId="{5BFEFFF6-C855-4B88-BA6D-A607199D57E4}" sibTransId="{0B5178D6-C0CB-47AF-A9D7-54B799DA4CDC}"/>
    <dgm:cxn modelId="{E0D2E80D-3622-46E6-8993-BC4F4CAF4CF3}" srcId="{6577E8E0-2442-44BD-BF2B-C4FF2E7D8A32}" destId="{83313FE0-CA72-4DC3-8C54-C84CE5FE5E7A}" srcOrd="2" destOrd="0" parTransId="{02DBAC23-2B7F-45DD-BF6E-C03070E18839}" sibTransId="{94E7C07E-78ED-4E7E-8F07-4CB779C57928}"/>
    <dgm:cxn modelId="{1B5B3008-2DAD-44D5-9A39-1DC0860C93D9}" type="presOf" srcId="{0E06AF87-00DE-41E0-B9B0-7328212A0149}" destId="{D83D58B0-B1FF-40F1-96EC-B30704BA46A5}" srcOrd="0" destOrd="0" presId="urn:microsoft.com/office/officeart/2008/layout/HorizontalMultiLevelHierarchy"/>
    <dgm:cxn modelId="{2C06C1D7-F721-4A36-A16D-F4B306647FF1}" type="presOf" srcId="{31BD602D-9A2B-410A-8EB7-EF31E6A0A0DE}" destId="{9D4F6FEC-42BD-4748-88A6-34215FA09D46}" srcOrd="1" destOrd="0" presId="urn:microsoft.com/office/officeart/2008/layout/HorizontalMultiLevelHierarchy"/>
    <dgm:cxn modelId="{51EBA08B-8195-497C-8F67-4C6066E57BE4}" type="presOf" srcId="{43617AB0-3D58-4B00-8BDD-2182C85406D1}" destId="{4ACB15FC-6BBB-4CCE-983D-E16D0F0F6E76}" srcOrd="0" destOrd="0" presId="urn:microsoft.com/office/officeart/2008/layout/HorizontalMultiLevelHierarchy"/>
    <dgm:cxn modelId="{8E096EB9-993C-47CC-8851-5C5F9A848B31}" type="presOf" srcId="{43617AB0-3D58-4B00-8BDD-2182C85406D1}" destId="{34B43118-961E-4147-B8E5-51A8AFCAACE4}" srcOrd="1" destOrd="0" presId="urn:microsoft.com/office/officeart/2008/layout/HorizontalMultiLevelHierarchy"/>
    <dgm:cxn modelId="{E9D12234-D88D-4DA5-A5DD-1DA1E76AAC01}" type="presOf" srcId="{31BD602D-9A2B-410A-8EB7-EF31E6A0A0DE}" destId="{98E63AB7-2CAF-4C89-8982-8E4B35017234}" srcOrd="0" destOrd="0" presId="urn:microsoft.com/office/officeart/2008/layout/HorizontalMultiLevelHierarchy"/>
    <dgm:cxn modelId="{C58F5707-6E07-48E6-A6FD-8F286FEBCFA9}" type="presOf" srcId="{02DBAC23-2B7F-45DD-BF6E-C03070E18839}" destId="{57089B67-AAA5-4D67-8B95-B44974048B23}" srcOrd="0" destOrd="0" presId="urn:microsoft.com/office/officeart/2008/layout/HorizontalMultiLevelHierarchy"/>
    <dgm:cxn modelId="{FAE2B245-8AE9-4E1A-A168-5D2EC73B5AA6}" type="presOf" srcId="{D63B69C7-5E18-46C4-A49A-8F4541181D72}" destId="{57B81F3F-5306-4510-A3FC-D3C584433FA1}" srcOrd="0" destOrd="0" presId="urn:microsoft.com/office/officeart/2008/layout/HorizontalMultiLevelHierarchy"/>
    <dgm:cxn modelId="{4968834C-74D8-41B5-A7BD-2AB837381F37}" type="presParOf" srcId="{E9171DC8-51F2-466E-BD64-CDEFDC6A32BC}" destId="{86C6322F-E6CE-4332-B9AD-CEC7B164D3E5}" srcOrd="0" destOrd="0" presId="urn:microsoft.com/office/officeart/2008/layout/HorizontalMultiLevelHierarchy"/>
    <dgm:cxn modelId="{3000428B-D68B-4F0C-BD3F-3B94DC3CB21A}" type="presParOf" srcId="{86C6322F-E6CE-4332-B9AD-CEC7B164D3E5}" destId="{64028DE3-BE60-46AD-8F56-03C19EFA5AAA}" srcOrd="0" destOrd="0" presId="urn:microsoft.com/office/officeart/2008/layout/HorizontalMultiLevelHierarchy"/>
    <dgm:cxn modelId="{5EE6CBBE-71C5-472C-9275-F93468D3F1DA}" type="presParOf" srcId="{86C6322F-E6CE-4332-B9AD-CEC7B164D3E5}" destId="{B3E95A26-6C17-4282-BE78-C4EE81F12084}" srcOrd="1" destOrd="0" presId="urn:microsoft.com/office/officeart/2008/layout/HorizontalMultiLevelHierarchy"/>
    <dgm:cxn modelId="{1B9A4784-8DBD-4E9B-A467-06546E33D41C}" type="presParOf" srcId="{B3E95A26-6C17-4282-BE78-C4EE81F12084}" destId="{4ACB15FC-6BBB-4CCE-983D-E16D0F0F6E76}" srcOrd="0" destOrd="0" presId="urn:microsoft.com/office/officeart/2008/layout/HorizontalMultiLevelHierarchy"/>
    <dgm:cxn modelId="{B190DAC1-B2CD-4E31-A8AC-F7F6513BA574}" type="presParOf" srcId="{4ACB15FC-6BBB-4CCE-983D-E16D0F0F6E76}" destId="{34B43118-961E-4147-B8E5-51A8AFCAACE4}" srcOrd="0" destOrd="0" presId="urn:microsoft.com/office/officeart/2008/layout/HorizontalMultiLevelHierarchy"/>
    <dgm:cxn modelId="{646D01B3-BB20-4FA2-91BE-C65D191D5E48}" type="presParOf" srcId="{B3E95A26-6C17-4282-BE78-C4EE81F12084}" destId="{59F14A26-26F1-47AA-B281-253B270D3456}" srcOrd="1" destOrd="0" presId="urn:microsoft.com/office/officeart/2008/layout/HorizontalMultiLevelHierarchy"/>
    <dgm:cxn modelId="{2719F1D4-F578-4BDE-886D-A01EC0770C40}" type="presParOf" srcId="{59F14A26-26F1-47AA-B281-253B270D3456}" destId="{57B81F3F-5306-4510-A3FC-D3C584433FA1}" srcOrd="0" destOrd="0" presId="urn:microsoft.com/office/officeart/2008/layout/HorizontalMultiLevelHierarchy"/>
    <dgm:cxn modelId="{C6294117-2F59-4C64-AB1E-C9E82D27D63E}" type="presParOf" srcId="{59F14A26-26F1-47AA-B281-253B270D3456}" destId="{58BE260E-6722-4519-A6A4-DED8C1843C6C}" srcOrd="1" destOrd="0" presId="urn:microsoft.com/office/officeart/2008/layout/HorizontalMultiLevelHierarchy"/>
    <dgm:cxn modelId="{5F407F22-0D39-43DC-9A77-630A2D6925B3}" type="presParOf" srcId="{B3E95A26-6C17-4282-BE78-C4EE81F12084}" destId="{98E63AB7-2CAF-4C89-8982-8E4B35017234}" srcOrd="2" destOrd="0" presId="urn:microsoft.com/office/officeart/2008/layout/HorizontalMultiLevelHierarchy"/>
    <dgm:cxn modelId="{EA0A45B1-2B5D-46DE-8BCE-2B05C24DD23D}" type="presParOf" srcId="{98E63AB7-2CAF-4C89-8982-8E4B35017234}" destId="{9D4F6FEC-42BD-4748-88A6-34215FA09D46}" srcOrd="0" destOrd="0" presId="urn:microsoft.com/office/officeart/2008/layout/HorizontalMultiLevelHierarchy"/>
    <dgm:cxn modelId="{CE370D1F-79EF-4E8A-B439-F08C573C5DD4}" type="presParOf" srcId="{B3E95A26-6C17-4282-BE78-C4EE81F12084}" destId="{CA95FE50-7E5D-44BE-A776-1EBFAA7C7A0B}" srcOrd="3" destOrd="0" presId="urn:microsoft.com/office/officeart/2008/layout/HorizontalMultiLevelHierarchy"/>
    <dgm:cxn modelId="{6E60E954-8E90-4224-9E9D-B464AD061CEB}" type="presParOf" srcId="{CA95FE50-7E5D-44BE-A776-1EBFAA7C7A0B}" destId="{D83D58B0-B1FF-40F1-96EC-B30704BA46A5}" srcOrd="0" destOrd="0" presId="urn:microsoft.com/office/officeart/2008/layout/HorizontalMultiLevelHierarchy"/>
    <dgm:cxn modelId="{5AE8099B-CFAF-48EC-943F-6713E60BB466}" type="presParOf" srcId="{CA95FE50-7E5D-44BE-A776-1EBFAA7C7A0B}" destId="{8ECDEF94-D9CB-40F3-8899-19190F0D7233}" srcOrd="1" destOrd="0" presId="urn:microsoft.com/office/officeart/2008/layout/HorizontalMultiLevelHierarchy"/>
    <dgm:cxn modelId="{A9987F7E-B393-4974-9A7F-89C11FE76BB9}" type="presParOf" srcId="{B3E95A26-6C17-4282-BE78-C4EE81F12084}" destId="{57089B67-AAA5-4D67-8B95-B44974048B23}" srcOrd="4" destOrd="0" presId="urn:microsoft.com/office/officeart/2008/layout/HorizontalMultiLevelHierarchy"/>
    <dgm:cxn modelId="{CA9711A5-0845-4020-881C-94CE2A8A139A}" type="presParOf" srcId="{57089B67-AAA5-4D67-8B95-B44974048B23}" destId="{47D51E53-7DD8-4BF1-8031-5EAA8997C939}" srcOrd="0" destOrd="0" presId="urn:microsoft.com/office/officeart/2008/layout/HorizontalMultiLevelHierarchy"/>
    <dgm:cxn modelId="{18FC1C3E-469B-463B-8EAF-EC97DEA7651A}" type="presParOf" srcId="{B3E95A26-6C17-4282-BE78-C4EE81F12084}" destId="{6402049B-618C-479C-BA23-2BEA7F55A3C4}" srcOrd="5" destOrd="0" presId="urn:microsoft.com/office/officeart/2008/layout/HorizontalMultiLevelHierarchy"/>
    <dgm:cxn modelId="{BB785814-CCF7-4CAE-AB25-D7F8BB6DF8DE}" type="presParOf" srcId="{6402049B-618C-479C-BA23-2BEA7F55A3C4}" destId="{562451D5-5E7F-4806-B737-846D8D312BC2}" srcOrd="0" destOrd="0" presId="urn:microsoft.com/office/officeart/2008/layout/HorizontalMultiLevelHierarchy"/>
    <dgm:cxn modelId="{E97106B4-A987-4377-8824-E49B1330BE17}" type="presParOf" srcId="{6402049B-618C-479C-BA23-2BEA7F55A3C4}" destId="{E723FC33-44E8-4B73-99BC-06099FEBFC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025A2-6242-4D08-8EF0-6C40DFA95C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6A30B2-A577-4BC1-ABC8-362EF3DB194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 err="1">
              <a:solidFill>
                <a:schemeClr val="bg2"/>
              </a:solidFill>
            </a:rPr>
            <a:t>Lavoratore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protagonista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della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propria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identità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professionale</a:t>
          </a:r>
          <a:r>
            <a:rPr lang="en-US" sz="1600" b="1" dirty="0">
              <a:solidFill>
                <a:schemeClr val="bg2"/>
              </a:solidFill>
            </a:rPr>
            <a:t> (</a:t>
          </a:r>
          <a:r>
            <a:rPr lang="en-US" sz="1600" b="1" dirty="0" err="1">
              <a:solidFill>
                <a:schemeClr val="bg2"/>
              </a:solidFill>
            </a:rPr>
            <a:t>accesso</a:t>
          </a:r>
          <a:r>
            <a:rPr lang="en-US" sz="1600" b="1" dirty="0">
              <a:solidFill>
                <a:schemeClr val="bg2"/>
              </a:solidFill>
            </a:rPr>
            <a:t> e </a:t>
          </a:r>
          <a:r>
            <a:rPr lang="en-US" sz="1600" b="1" dirty="0" err="1">
              <a:solidFill>
                <a:schemeClr val="bg2"/>
              </a:solidFill>
            </a:rPr>
            <a:t>controllabilità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dati</a:t>
          </a:r>
          <a:r>
            <a:rPr lang="en-US" sz="1600" b="1" dirty="0">
              <a:solidFill>
                <a:schemeClr val="bg2"/>
              </a:solidFill>
            </a:rPr>
            <a:t>)</a:t>
          </a:r>
          <a:endParaRPr lang="it-IT" sz="1600" dirty="0">
            <a:solidFill>
              <a:schemeClr val="bg2"/>
            </a:solidFill>
          </a:endParaRPr>
        </a:p>
      </dgm:t>
    </dgm:pt>
    <dgm:pt modelId="{F7EF99D2-A026-4005-BF83-4BFA598BC2DD}" type="parTrans" cxnId="{70CCFF89-DE34-45CE-BC8E-61C31287A55F}">
      <dgm:prSet/>
      <dgm:spPr/>
      <dgm:t>
        <a:bodyPr/>
        <a:lstStyle/>
        <a:p>
          <a:endParaRPr lang="it-IT"/>
        </a:p>
      </dgm:t>
    </dgm:pt>
    <dgm:pt modelId="{D7459657-1301-4DF6-98C7-54A56C38FA54}" type="sibTrans" cxnId="{70CCFF89-DE34-45CE-BC8E-61C31287A55F}">
      <dgm:prSet/>
      <dgm:spPr/>
      <dgm:t>
        <a:bodyPr/>
        <a:lstStyle/>
        <a:p>
          <a:endParaRPr lang="it-IT"/>
        </a:p>
      </dgm:t>
    </dgm:pt>
    <dgm:pt modelId="{B2C95C57-C97C-4499-B3D0-CBBE8D7AA14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 err="1">
              <a:solidFill>
                <a:schemeClr val="bg2"/>
              </a:solidFill>
            </a:rPr>
            <a:t>Digitalizzazione</a:t>
          </a:r>
          <a:r>
            <a:rPr lang="en-US" sz="1600" b="1" dirty="0">
              <a:solidFill>
                <a:schemeClr val="bg2"/>
              </a:solidFill>
            </a:rPr>
            <a:t>, </a:t>
          </a:r>
          <a:r>
            <a:rPr lang="en-US" sz="1600" b="1" dirty="0" err="1">
              <a:solidFill>
                <a:schemeClr val="bg2"/>
              </a:solidFill>
            </a:rPr>
            <a:t>trasparenza</a:t>
          </a:r>
          <a:r>
            <a:rPr lang="en-US" sz="1600" b="1" dirty="0">
              <a:solidFill>
                <a:schemeClr val="bg2"/>
              </a:solidFill>
            </a:rPr>
            <a:t>, </a:t>
          </a:r>
          <a:r>
            <a:rPr lang="en-US" sz="1600" b="1" dirty="0" err="1">
              <a:solidFill>
                <a:schemeClr val="bg2"/>
              </a:solidFill>
            </a:rPr>
            <a:t>certezza</a:t>
          </a:r>
          <a:r>
            <a:rPr lang="en-US" sz="1600" b="1" dirty="0">
              <a:solidFill>
                <a:schemeClr val="bg2"/>
              </a:solidFill>
            </a:rPr>
            <a:t>, </a:t>
          </a:r>
          <a:r>
            <a:rPr lang="en-US" sz="1600" b="1" dirty="0" err="1">
              <a:solidFill>
                <a:schemeClr val="bg2"/>
              </a:solidFill>
            </a:rPr>
            <a:t>immodificabilità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dati</a:t>
          </a:r>
          <a:endParaRPr lang="it-IT" sz="1600" dirty="0">
            <a:solidFill>
              <a:schemeClr val="bg2"/>
            </a:solidFill>
          </a:endParaRPr>
        </a:p>
      </dgm:t>
    </dgm:pt>
    <dgm:pt modelId="{D33C82CD-20D8-4E8D-986F-1C7E1C63A057}" type="sibTrans" cxnId="{331E4162-7E3E-4D49-8383-5372EDE6BD84}">
      <dgm:prSet/>
      <dgm:spPr/>
      <dgm:t>
        <a:bodyPr/>
        <a:lstStyle/>
        <a:p>
          <a:endParaRPr lang="it-IT"/>
        </a:p>
      </dgm:t>
    </dgm:pt>
    <dgm:pt modelId="{3585ECBE-965C-4641-8F82-FCED0E4E5E7C}" type="parTrans" cxnId="{331E4162-7E3E-4D49-8383-5372EDE6BD84}">
      <dgm:prSet/>
      <dgm:spPr/>
      <dgm:t>
        <a:bodyPr/>
        <a:lstStyle/>
        <a:p>
          <a:endParaRPr lang="it-IT"/>
        </a:p>
      </dgm:t>
    </dgm:pt>
    <dgm:pt modelId="{E1D799C9-73EA-4C2D-BE70-E65EB1FAE6A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 err="1">
              <a:solidFill>
                <a:schemeClr val="bg2"/>
              </a:solidFill>
            </a:rPr>
            <a:t>Registrazione</a:t>
          </a:r>
          <a:r>
            <a:rPr lang="en-US" sz="1600" b="1" dirty="0">
              <a:solidFill>
                <a:schemeClr val="bg2"/>
              </a:solidFill>
            </a:rPr>
            <a:t> e </a:t>
          </a:r>
          <a:r>
            <a:rPr lang="en-US" sz="1600" b="1" dirty="0" err="1">
              <a:solidFill>
                <a:schemeClr val="bg2"/>
              </a:solidFill>
            </a:rPr>
            <a:t>condivisione</a:t>
          </a:r>
          <a:r>
            <a:rPr lang="en-US" sz="1600" b="1" dirty="0">
              <a:solidFill>
                <a:schemeClr val="bg2"/>
              </a:solidFill>
            </a:rPr>
            <a:t> di </a:t>
          </a:r>
          <a:r>
            <a:rPr lang="en-US" sz="1600" b="1" dirty="0" err="1">
              <a:solidFill>
                <a:schemeClr val="bg2"/>
              </a:solidFill>
            </a:rPr>
            <a:t>dati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certi</a:t>
          </a:r>
          <a:r>
            <a:rPr lang="en-US" sz="1600" b="1" dirty="0">
              <a:solidFill>
                <a:schemeClr val="bg2"/>
              </a:solidFill>
            </a:rPr>
            <a:t> e </a:t>
          </a:r>
          <a:r>
            <a:rPr lang="en-US" sz="1600" b="1" dirty="0" err="1">
              <a:solidFill>
                <a:schemeClr val="bg2"/>
              </a:solidFill>
            </a:rPr>
            <a:t>trasparenti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tra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soggetti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pubblici</a:t>
          </a:r>
          <a:r>
            <a:rPr lang="en-US" sz="1600" b="1" dirty="0">
              <a:solidFill>
                <a:schemeClr val="bg2"/>
              </a:solidFill>
            </a:rPr>
            <a:t> e </a:t>
          </a:r>
          <a:r>
            <a:rPr lang="en-US" sz="1600" b="1" dirty="0" err="1">
              <a:solidFill>
                <a:schemeClr val="bg2"/>
              </a:solidFill>
            </a:rPr>
            <a:t>soggetti</a:t>
          </a:r>
          <a:r>
            <a:rPr lang="en-US" sz="1600" b="1" dirty="0">
              <a:solidFill>
                <a:schemeClr val="bg2"/>
              </a:solidFill>
            </a:rPr>
            <a:t> </a:t>
          </a:r>
          <a:r>
            <a:rPr lang="en-US" sz="1600" b="1" dirty="0" err="1">
              <a:solidFill>
                <a:schemeClr val="bg2"/>
              </a:solidFill>
            </a:rPr>
            <a:t>privati</a:t>
          </a:r>
          <a:endParaRPr lang="it-IT" sz="1600" dirty="0">
            <a:solidFill>
              <a:schemeClr val="bg2"/>
            </a:solidFill>
          </a:endParaRPr>
        </a:p>
      </dgm:t>
    </dgm:pt>
    <dgm:pt modelId="{264CEAD4-559E-4455-94AB-8FCB1E8A3329}" type="parTrans" cxnId="{9AA58A96-D0AC-49E8-BF8B-6790431B16FF}">
      <dgm:prSet/>
      <dgm:spPr/>
      <dgm:t>
        <a:bodyPr/>
        <a:lstStyle/>
        <a:p>
          <a:endParaRPr lang="it-IT"/>
        </a:p>
      </dgm:t>
    </dgm:pt>
    <dgm:pt modelId="{7614EFC5-B8A2-412A-8034-03AD881D18A8}" type="sibTrans" cxnId="{9AA58A96-D0AC-49E8-BF8B-6790431B16FF}">
      <dgm:prSet/>
      <dgm:spPr/>
      <dgm:t>
        <a:bodyPr/>
        <a:lstStyle/>
        <a:p>
          <a:endParaRPr lang="it-IT"/>
        </a:p>
      </dgm:t>
    </dgm:pt>
    <dgm:pt modelId="{4F451FB0-88FB-4A56-ACE8-8E103018FD7B}" type="pres">
      <dgm:prSet presAssocID="{ED8025A2-6242-4D08-8EF0-6C40DFA95C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309D8D-C114-4A9F-AD70-2123980B873E}" type="pres">
      <dgm:prSet presAssocID="{8C6A30B2-A577-4BC1-ABC8-362EF3DB1947}" presName="circ1" presStyleLbl="vennNode1" presStyleIdx="0" presStyleCnt="3" custScaleX="128281" custLinFactNeighborX="-9645" custLinFactNeighborY="-12127"/>
      <dgm:spPr/>
      <dgm:t>
        <a:bodyPr/>
        <a:lstStyle/>
        <a:p>
          <a:endParaRPr lang="it-IT"/>
        </a:p>
      </dgm:t>
    </dgm:pt>
    <dgm:pt modelId="{02E23E87-7306-4CB4-8DC8-90612D8F6B72}" type="pres">
      <dgm:prSet presAssocID="{8C6A30B2-A577-4BC1-ABC8-362EF3DB19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6995C6-4859-4FDB-92C7-BB3431DA4BC3}" type="pres">
      <dgm:prSet presAssocID="{E1D799C9-73EA-4C2D-BE70-E65EB1FAE6A7}" presName="circ2" presStyleLbl="vennNode1" presStyleIdx="1" presStyleCnt="3" custScaleX="128281"/>
      <dgm:spPr/>
      <dgm:t>
        <a:bodyPr/>
        <a:lstStyle/>
        <a:p>
          <a:endParaRPr lang="it-IT"/>
        </a:p>
      </dgm:t>
    </dgm:pt>
    <dgm:pt modelId="{B4327860-DD86-4836-9C8B-1440F6F7BDA3}" type="pres">
      <dgm:prSet presAssocID="{E1D799C9-73EA-4C2D-BE70-E65EB1FAE6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4D8E92-C847-45A6-9FB7-8A2E7E3C16F2}" type="pres">
      <dgm:prSet presAssocID="{B2C95C57-C97C-4499-B3D0-CBBE8D7AA141}" presName="circ3" presStyleLbl="vennNode1" presStyleIdx="2" presStyleCnt="3" custScaleX="128281" custLinFactNeighborX="-25827" custLinFactNeighborY="12149"/>
      <dgm:spPr/>
      <dgm:t>
        <a:bodyPr/>
        <a:lstStyle/>
        <a:p>
          <a:endParaRPr lang="it-IT"/>
        </a:p>
      </dgm:t>
    </dgm:pt>
    <dgm:pt modelId="{16AB006F-343A-43E8-8362-3533F62D8127}" type="pres">
      <dgm:prSet presAssocID="{B2C95C57-C97C-4499-B3D0-CBBE8D7AA1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09B5D4-7AB3-4AA2-A6CB-5E4AC15ECA9B}" type="presOf" srcId="{E1D799C9-73EA-4C2D-BE70-E65EB1FAE6A7}" destId="{B4327860-DD86-4836-9C8B-1440F6F7BDA3}" srcOrd="1" destOrd="0" presId="urn:microsoft.com/office/officeart/2005/8/layout/venn1"/>
    <dgm:cxn modelId="{8D53BA3F-225B-4B8B-8E7E-1CCF89883537}" type="presOf" srcId="{8C6A30B2-A577-4BC1-ABC8-362EF3DB1947}" destId="{80309D8D-C114-4A9F-AD70-2123980B873E}" srcOrd="0" destOrd="0" presId="urn:microsoft.com/office/officeart/2005/8/layout/venn1"/>
    <dgm:cxn modelId="{C4E10608-25E4-42AF-847F-FFDBDE2142A4}" type="presOf" srcId="{B2C95C57-C97C-4499-B3D0-CBBE8D7AA141}" destId="{D64D8E92-C847-45A6-9FB7-8A2E7E3C16F2}" srcOrd="0" destOrd="0" presId="urn:microsoft.com/office/officeart/2005/8/layout/venn1"/>
    <dgm:cxn modelId="{70CCFF89-DE34-45CE-BC8E-61C31287A55F}" srcId="{ED8025A2-6242-4D08-8EF0-6C40DFA95C7F}" destId="{8C6A30B2-A577-4BC1-ABC8-362EF3DB1947}" srcOrd="0" destOrd="0" parTransId="{F7EF99D2-A026-4005-BF83-4BFA598BC2DD}" sibTransId="{D7459657-1301-4DF6-98C7-54A56C38FA54}"/>
    <dgm:cxn modelId="{331E4162-7E3E-4D49-8383-5372EDE6BD84}" srcId="{ED8025A2-6242-4D08-8EF0-6C40DFA95C7F}" destId="{B2C95C57-C97C-4499-B3D0-CBBE8D7AA141}" srcOrd="2" destOrd="0" parTransId="{3585ECBE-965C-4641-8F82-FCED0E4E5E7C}" sibTransId="{D33C82CD-20D8-4E8D-986F-1C7E1C63A057}"/>
    <dgm:cxn modelId="{A5ABF954-9709-4D9A-B587-4D94823CEB1B}" type="presOf" srcId="{B2C95C57-C97C-4499-B3D0-CBBE8D7AA141}" destId="{16AB006F-343A-43E8-8362-3533F62D8127}" srcOrd="1" destOrd="0" presId="urn:microsoft.com/office/officeart/2005/8/layout/venn1"/>
    <dgm:cxn modelId="{25049CEB-9D9E-4FA1-A814-CFB5071DDEC9}" type="presOf" srcId="{8C6A30B2-A577-4BC1-ABC8-362EF3DB1947}" destId="{02E23E87-7306-4CB4-8DC8-90612D8F6B72}" srcOrd="1" destOrd="0" presId="urn:microsoft.com/office/officeart/2005/8/layout/venn1"/>
    <dgm:cxn modelId="{9AA58A96-D0AC-49E8-BF8B-6790431B16FF}" srcId="{ED8025A2-6242-4D08-8EF0-6C40DFA95C7F}" destId="{E1D799C9-73EA-4C2D-BE70-E65EB1FAE6A7}" srcOrd="1" destOrd="0" parTransId="{264CEAD4-559E-4455-94AB-8FCB1E8A3329}" sibTransId="{7614EFC5-B8A2-412A-8034-03AD881D18A8}"/>
    <dgm:cxn modelId="{D88F97A0-4861-4609-9DE8-C1AD1E193803}" type="presOf" srcId="{E1D799C9-73EA-4C2D-BE70-E65EB1FAE6A7}" destId="{B96995C6-4859-4FDB-92C7-BB3431DA4BC3}" srcOrd="0" destOrd="0" presId="urn:microsoft.com/office/officeart/2005/8/layout/venn1"/>
    <dgm:cxn modelId="{22B299F5-C276-47F7-95D0-2F99AF68A62A}" type="presOf" srcId="{ED8025A2-6242-4D08-8EF0-6C40DFA95C7F}" destId="{4F451FB0-88FB-4A56-ACE8-8E103018FD7B}" srcOrd="0" destOrd="0" presId="urn:microsoft.com/office/officeart/2005/8/layout/venn1"/>
    <dgm:cxn modelId="{D32CC738-02B9-4385-8782-F227F7B066DC}" type="presParOf" srcId="{4F451FB0-88FB-4A56-ACE8-8E103018FD7B}" destId="{80309D8D-C114-4A9F-AD70-2123980B873E}" srcOrd="0" destOrd="0" presId="urn:microsoft.com/office/officeart/2005/8/layout/venn1"/>
    <dgm:cxn modelId="{37899351-01D6-4AA9-9EDA-984309B3EC7D}" type="presParOf" srcId="{4F451FB0-88FB-4A56-ACE8-8E103018FD7B}" destId="{02E23E87-7306-4CB4-8DC8-90612D8F6B72}" srcOrd="1" destOrd="0" presId="urn:microsoft.com/office/officeart/2005/8/layout/venn1"/>
    <dgm:cxn modelId="{A9918EBB-E6B3-45C9-95E9-7A9E45C1657D}" type="presParOf" srcId="{4F451FB0-88FB-4A56-ACE8-8E103018FD7B}" destId="{B96995C6-4859-4FDB-92C7-BB3431DA4BC3}" srcOrd="2" destOrd="0" presId="urn:microsoft.com/office/officeart/2005/8/layout/venn1"/>
    <dgm:cxn modelId="{6FC54035-6A15-45D6-BD02-9035B7DD4925}" type="presParOf" srcId="{4F451FB0-88FB-4A56-ACE8-8E103018FD7B}" destId="{B4327860-DD86-4836-9C8B-1440F6F7BDA3}" srcOrd="3" destOrd="0" presId="urn:microsoft.com/office/officeart/2005/8/layout/venn1"/>
    <dgm:cxn modelId="{758B0213-B2B2-496E-8205-1F670481714B}" type="presParOf" srcId="{4F451FB0-88FB-4A56-ACE8-8E103018FD7B}" destId="{D64D8E92-C847-45A6-9FB7-8A2E7E3C16F2}" srcOrd="4" destOrd="0" presId="urn:microsoft.com/office/officeart/2005/8/layout/venn1"/>
    <dgm:cxn modelId="{6415A568-78EB-4954-8F3B-FC3C6343326D}" type="presParOf" srcId="{4F451FB0-88FB-4A56-ACE8-8E103018FD7B}" destId="{16AB006F-343A-43E8-8362-3533F62D81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025A2-6242-4D08-8EF0-6C40DFA95C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451FB0-88FB-4A56-ACE8-8E103018FD7B}" type="pres">
      <dgm:prSet presAssocID="{ED8025A2-6242-4D08-8EF0-6C40DFA95C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22B299F5-C276-47F7-95D0-2F99AF68A62A}" type="presOf" srcId="{ED8025A2-6242-4D08-8EF0-6C40DFA95C7F}" destId="{4F451FB0-88FB-4A56-ACE8-8E103018FD7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EB1804-DE0F-45C9-A0A5-DE444AE1E6E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BAD38B8-520F-4DA6-910F-E7E0B8805628}">
      <dgm:prSet phldrT="[Testo]"/>
      <dgm:spPr/>
      <dgm:t>
        <a:bodyPr/>
        <a:lstStyle/>
        <a:p>
          <a:r>
            <a:rPr lang="it-IT" dirty="0"/>
            <a:t>Costituzione: artt. 1, 4, 35, 38, 117</a:t>
          </a:r>
        </a:p>
      </dgm:t>
    </dgm:pt>
    <dgm:pt modelId="{B545A5C9-CA22-4489-B6E6-574BAC60B193}" type="parTrans" cxnId="{2D8E6B78-C50E-4F65-9060-CB6F54F61A68}">
      <dgm:prSet/>
      <dgm:spPr/>
      <dgm:t>
        <a:bodyPr/>
        <a:lstStyle/>
        <a:p>
          <a:endParaRPr lang="it-IT"/>
        </a:p>
      </dgm:t>
    </dgm:pt>
    <dgm:pt modelId="{EB8813C9-4549-43AC-8A8B-9E031448B692}" type="sibTrans" cxnId="{2D8E6B78-C50E-4F65-9060-CB6F54F61A68}">
      <dgm:prSet/>
      <dgm:spPr/>
      <dgm:t>
        <a:bodyPr/>
        <a:lstStyle/>
        <a:p>
          <a:endParaRPr lang="it-IT"/>
        </a:p>
      </dgm:t>
    </dgm:pt>
    <dgm:pt modelId="{0673B16F-DCC1-406B-9DCE-C5890A4A73DE}">
      <dgm:prSet phldrT="[Testo]"/>
      <dgm:spPr/>
      <dgm:t>
        <a:bodyPr/>
        <a:lstStyle/>
        <a:p>
          <a:r>
            <a:rPr lang="it-IT" dirty="0"/>
            <a:t>D. </a:t>
          </a:r>
          <a:r>
            <a:rPr lang="it-IT" dirty="0" err="1"/>
            <a:t>Lgs</a:t>
          </a:r>
          <a:r>
            <a:rPr lang="it-IT" dirty="0"/>
            <a:t>. 150/2015</a:t>
          </a:r>
        </a:p>
      </dgm:t>
    </dgm:pt>
    <dgm:pt modelId="{AC22697F-686D-4B5F-900B-D1051061D79C}" type="parTrans" cxnId="{96300CB6-623E-4413-9120-8A09FCEA21F7}">
      <dgm:prSet/>
      <dgm:spPr/>
      <dgm:t>
        <a:bodyPr/>
        <a:lstStyle/>
        <a:p>
          <a:endParaRPr lang="it-IT"/>
        </a:p>
      </dgm:t>
    </dgm:pt>
    <dgm:pt modelId="{0BAA746B-D9B7-4FDA-8E73-1661DB24B305}" type="sibTrans" cxnId="{96300CB6-623E-4413-9120-8A09FCEA21F7}">
      <dgm:prSet/>
      <dgm:spPr/>
      <dgm:t>
        <a:bodyPr/>
        <a:lstStyle/>
        <a:p>
          <a:endParaRPr lang="it-IT"/>
        </a:p>
      </dgm:t>
    </dgm:pt>
    <dgm:pt modelId="{C6BF190C-630E-4858-A04D-036F574697E4}">
      <dgm:prSet phldrT="[Testo]"/>
      <dgm:spPr/>
      <dgm:t>
        <a:bodyPr/>
        <a:lstStyle/>
        <a:p>
          <a:r>
            <a:rPr lang="it-IT" dirty="0"/>
            <a:t>D.L</a:t>
          </a:r>
          <a:r>
            <a:rPr lang="it-IT"/>
            <a:t>. 4/2019</a:t>
          </a:r>
        </a:p>
        <a:p>
          <a:endParaRPr lang="it-IT" dirty="0"/>
        </a:p>
      </dgm:t>
    </dgm:pt>
    <dgm:pt modelId="{FE3723FC-52F6-4464-A839-AD0B3EF54A5A}" type="parTrans" cxnId="{9F0ED416-018A-42F8-8E3B-E1270F9CF842}">
      <dgm:prSet/>
      <dgm:spPr/>
      <dgm:t>
        <a:bodyPr/>
        <a:lstStyle/>
        <a:p>
          <a:endParaRPr lang="it-IT"/>
        </a:p>
      </dgm:t>
    </dgm:pt>
    <dgm:pt modelId="{E6765FF5-5920-45BD-A846-E83A0C2F620E}" type="sibTrans" cxnId="{9F0ED416-018A-42F8-8E3B-E1270F9CF842}">
      <dgm:prSet/>
      <dgm:spPr/>
      <dgm:t>
        <a:bodyPr/>
        <a:lstStyle/>
        <a:p>
          <a:endParaRPr lang="it-IT"/>
        </a:p>
      </dgm:t>
    </dgm:pt>
    <dgm:pt modelId="{C10A98D6-D4D6-4CBA-BA67-B7F6F0CA3C81}">
      <dgm:prSet phldrT="[Testo]"/>
      <dgm:spPr/>
      <dgm:t>
        <a:bodyPr/>
        <a:lstStyle/>
        <a:p>
          <a:r>
            <a:rPr lang="it-IT" dirty="0"/>
            <a:t>D. </a:t>
          </a:r>
          <a:r>
            <a:rPr lang="it-IT" dirty="0" err="1"/>
            <a:t>Lgs</a:t>
          </a:r>
          <a:r>
            <a:rPr lang="it-IT" dirty="0"/>
            <a:t>. 276/2003 (artt. 15 e 16)</a:t>
          </a:r>
        </a:p>
      </dgm:t>
    </dgm:pt>
    <dgm:pt modelId="{DE3E6480-669C-401F-B201-D42177DFBC24}" type="parTrans" cxnId="{33BB8457-6710-4F59-8716-F266E47CB272}">
      <dgm:prSet/>
      <dgm:spPr/>
      <dgm:t>
        <a:bodyPr/>
        <a:lstStyle/>
        <a:p>
          <a:endParaRPr lang="it-IT"/>
        </a:p>
      </dgm:t>
    </dgm:pt>
    <dgm:pt modelId="{D8A4F93B-56F1-489D-B91B-0138F75F1845}" type="sibTrans" cxnId="{33BB8457-6710-4F59-8716-F266E47CB272}">
      <dgm:prSet/>
      <dgm:spPr/>
      <dgm:t>
        <a:bodyPr/>
        <a:lstStyle/>
        <a:p>
          <a:endParaRPr lang="it-IT"/>
        </a:p>
      </dgm:t>
    </dgm:pt>
    <dgm:pt modelId="{1944D721-2DC6-4B4F-A74F-C720FA9279AA}">
      <dgm:prSet phldrT="[Testo]"/>
      <dgm:spPr/>
      <dgm:t>
        <a:bodyPr/>
        <a:lstStyle/>
        <a:p>
          <a:r>
            <a:rPr lang="it-IT" dirty="0"/>
            <a:t>L. 92/2012 (art. 4)</a:t>
          </a:r>
        </a:p>
      </dgm:t>
    </dgm:pt>
    <dgm:pt modelId="{DBD7C15E-B1DE-4320-9C51-E0A3B34EB639}" type="parTrans" cxnId="{E6EE5172-4221-469F-87A6-0F29FF3E1996}">
      <dgm:prSet/>
      <dgm:spPr/>
      <dgm:t>
        <a:bodyPr/>
        <a:lstStyle/>
        <a:p>
          <a:endParaRPr lang="it-IT"/>
        </a:p>
      </dgm:t>
    </dgm:pt>
    <dgm:pt modelId="{644AFEA6-2B80-4BD2-9986-0B369093BEAD}" type="sibTrans" cxnId="{E6EE5172-4221-469F-87A6-0F29FF3E1996}">
      <dgm:prSet/>
      <dgm:spPr/>
      <dgm:t>
        <a:bodyPr/>
        <a:lstStyle/>
        <a:p>
          <a:endParaRPr lang="it-IT"/>
        </a:p>
      </dgm:t>
    </dgm:pt>
    <dgm:pt modelId="{27BDEAD7-7F30-4BF1-9D64-B8C723BCFDB7}">
      <dgm:prSet phldrT="[Testo]"/>
      <dgm:spPr/>
      <dgm:t>
        <a:bodyPr/>
        <a:lstStyle/>
        <a:p>
          <a:r>
            <a:rPr lang="it-IT" dirty="0"/>
            <a:t>D. </a:t>
          </a:r>
          <a:r>
            <a:rPr lang="it-IT" dirty="0" err="1"/>
            <a:t>Lgs</a:t>
          </a:r>
          <a:r>
            <a:rPr lang="it-IT" dirty="0"/>
            <a:t>. 13/2013</a:t>
          </a:r>
        </a:p>
      </dgm:t>
    </dgm:pt>
    <dgm:pt modelId="{038F64F8-7203-40C1-B80A-B07E7E74F1D3}" type="parTrans" cxnId="{ADF8C8A1-D418-457B-94FF-A0F3E24AC707}">
      <dgm:prSet/>
      <dgm:spPr/>
      <dgm:t>
        <a:bodyPr/>
        <a:lstStyle/>
        <a:p>
          <a:endParaRPr lang="it-IT"/>
        </a:p>
      </dgm:t>
    </dgm:pt>
    <dgm:pt modelId="{0BA211E4-3839-4E93-A7EC-A86EEF1CF479}" type="sibTrans" cxnId="{ADF8C8A1-D418-457B-94FF-A0F3E24AC707}">
      <dgm:prSet/>
      <dgm:spPr/>
      <dgm:t>
        <a:bodyPr/>
        <a:lstStyle/>
        <a:p>
          <a:endParaRPr lang="it-IT"/>
        </a:p>
      </dgm:t>
    </dgm:pt>
    <dgm:pt modelId="{B3D34AD0-0C5E-483B-ADD1-87F6DEAB1DB8}" type="pres">
      <dgm:prSet presAssocID="{95EB1804-DE0F-45C9-A0A5-DE444AE1E6E1}" presName="compositeShape" presStyleCnt="0">
        <dgm:presLayoutVars>
          <dgm:dir/>
          <dgm:resizeHandles/>
        </dgm:presLayoutVars>
      </dgm:prSet>
      <dgm:spPr/>
    </dgm:pt>
    <dgm:pt modelId="{A93DB9F7-65AD-4893-B589-81473154DCEB}" type="pres">
      <dgm:prSet presAssocID="{95EB1804-DE0F-45C9-A0A5-DE444AE1E6E1}" presName="pyramid" presStyleLbl="node1" presStyleIdx="0" presStyleCnt="1"/>
      <dgm:spPr/>
    </dgm:pt>
    <dgm:pt modelId="{A55F3509-65FD-4707-975F-950CF4E0486D}" type="pres">
      <dgm:prSet presAssocID="{95EB1804-DE0F-45C9-A0A5-DE444AE1E6E1}" presName="theList" presStyleCnt="0"/>
      <dgm:spPr/>
    </dgm:pt>
    <dgm:pt modelId="{F2CE809F-0FB2-465F-A9AB-1A29E66CA829}" type="pres">
      <dgm:prSet presAssocID="{9BAD38B8-520F-4DA6-910F-E7E0B8805628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A3BBC-C02B-43C4-9B5D-F6A68057E255}" type="pres">
      <dgm:prSet presAssocID="{9BAD38B8-520F-4DA6-910F-E7E0B8805628}" presName="aSpace" presStyleCnt="0"/>
      <dgm:spPr/>
    </dgm:pt>
    <dgm:pt modelId="{434F549C-CC71-40E1-9B89-C435831FC312}" type="pres">
      <dgm:prSet presAssocID="{C10A98D6-D4D6-4CBA-BA67-B7F6F0CA3C8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7DB906-6997-4769-9952-B8153AB5A6BA}" type="pres">
      <dgm:prSet presAssocID="{C10A98D6-D4D6-4CBA-BA67-B7F6F0CA3C81}" presName="aSpace" presStyleCnt="0"/>
      <dgm:spPr/>
    </dgm:pt>
    <dgm:pt modelId="{58BC3671-C457-40D8-99AB-D7BFAC514C70}" type="pres">
      <dgm:prSet presAssocID="{1944D721-2DC6-4B4F-A74F-C720FA9279A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21BDA0-C281-443D-9474-82978EFB8076}" type="pres">
      <dgm:prSet presAssocID="{1944D721-2DC6-4B4F-A74F-C720FA9279AA}" presName="aSpace" presStyleCnt="0"/>
      <dgm:spPr/>
    </dgm:pt>
    <dgm:pt modelId="{F07C743B-B0F4-4EFF-AED9-92C3F4192881}" type="pres">
      <dgm:prSet presAssocID="{27BDEAD7-7F30-4BF1-9D64-B8C723BCFDB7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51E5D-AAF3-4C67-B4AE-191F009E2434}" type="pres">
      <dgm:prSet presAssocID="{27BDEAD7-7F30-4BF1-9D64-B8C723BCFDB7}" presName="aSpace" presStyleCnt="0"/>
      <dgm:spPr/>
    </dgm:pt>
    <dgm:pt modelId="{FBDB39FA-2601-4546-A8F1-47810FD5A351}" type="pres">
      <dgm:prSet presAssocID="{0673B16F-DCC1-406B-9DCE-C5890A4A73D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0DE44D-C4DF-4C35-8F7F-A5A282C7E568}" type="pres">
      <dgm:prSet presAssocID="{0673B16F-DCC1-406B-9DCE-C5890A4A73DE}" presName="aSpace" presStyleCnt="0"/>
      <dgm:spPr/>
    </dgm:pt>
    <dgm:pt modelId="{C2651874-F985-47AE-86D7-8E233BFDCBCB}" type="pres">
      <dgm:prSet presAssocID="{C6BF190C-630E-4858-A04D-036F574697E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881FD0-D6E3-4E01-A26F-9926542E601A}" type="pres">
      <dgm:prSet presAssocID="{C6BF190C-630E-4858-A04D-036F574697E4}" presName="aSpace" presStyleCnt="0"/>
      <dgm:spPr/>
    </dgm:pt>
  </dgm:ptLst>
  <dgm:cxnLst>
    <dgm:cxn modelId="{EA08C123-6CB2-4933-971A-A8265814FD3A}" type="presOf" srcId="{9BAD38B8-520F-4DA6-910F-E7E0B8805628}" destId="{F2CE809F-0FB2-465F-A9AB-1A29E66CA829}" srcOrd="0" destOrd="0" presId="urn:microsoft.com/office/officeart/2005/8/layout/pyramid2"/>
    <dgm:cxn modelId="{4917BD38-08AA-438F-AC70-AB35474FFCA1}" type="presOf" srcId="{95EB1804-DE0F-45C9-A0A5-DE444AE1E6E1}" destId="{B3D34AD0-0C5E-483B-ADD1-87F6DEAB1DB8}" srcOrd="0" destOrd="0" presId="urn:microsoft.com/office/officeart/2005/8/layout/pyramid2"/>
    <dgm:cxn modelId="{96300CB6-623E-4413-9120-8A09FCEA21F7}" srcId="{95EB1804-DE0F-45C9-A0A5-DE444AE1E6E1}" destId="{0673B16F-DCC1-406B-9DCE-C5890A4A73DE}" srcOrd="4" destOrd="0" parTransId="{AC22697F-686D-4B5F-900B-D1051061D79C}" sibTransId="{0BAA746B-D9B7-4FDA-8E73-1661DB24B305}"/>
    <dgm:cxn modelId="{E6EE5172-4221-469F-87A6-0F29FF3E1996}" srcId="{95EB1804-DE0F-45C9-A0A5-DE444AE1E6E1}" destId="{1944D721-2DC6-4B4F-A74F-C720FA9279AA}" srcOrd="2" destOrd="0" parTransId="{DBD7C15E-B1DE-4320-9C51-E0A3B34EB639}" sibTransId="{644AFEA6-2B80-4BD2-9986-0B369093BEAD}"/>
    <dgm:cxn modelId="{AC752FF1-A254-445D-9A6B-F80C8C286834}" type="presOf" srcId="{1944D721-2DC6-4B4F-A74F-C720FA9279AA}" destId="{58BC3671-C457-40D8-99AB-D7BFAC514C70}" srcOrd="0" destOrd="0" presId="urn:microsoft.com/office/officeart/2005/8/layout/pyramid2"/>
    <dgm:cxn modelId="{ADF8C8A1-D418-457B-94FF-A0F3E24AC707}" srcId="{95EB1804-DE0F-45C9-A0A5-DE444AE1E6E1}" destId="{27BDEAD7-7F30-4BF1-9D64-B8C723BCFDB7}" srcOrd="3" destOrd="0" parTransId="{038F64F8-7203-40C1-B80A-B07E7E74F1D3}" sibTransId="{0BA211E4-3839-4E93-A7EC-A86EEF1CF479}"/>
    <dgm:cxn modelId="{9F0ED416-018A-42F8-8E3B-E1270F9CF842}" srcId="{95EB1804-DE0F-45C9-A0A5-DE444AE1E6E1}" destId="{C6BF190C-630E-4858-A04D-036F574697E4}" srcOrd="5" destOrd="0" parTransId="{FE3723FC-52F6-4464-A839-AD0B3EF54A5A}" sibTransId="{E6765FF5-5920-45BD-A846-E83A0C2F620E}"/>
    <dgm:cxn modelId="{5E361CB5-62CF-4DC1-BB18-7B8FA78053DD}" type="presOf" srcId="{C6BF190C-630E-4858-A04D-036F574697E4}" destId="{C2651874-F985-47AE-86D7-8E233BFDCBCB}" srcOrd="0" destOrd="0" presId="urn:microsoft.com/office/officeart/2005/8/layout/pyramid2"/>
    <dgm:cxn modelId="{2D8E6B78-C50E-4F65-9060-CB6F54F61A68}" srcId="{95EB1804-DE0F-45C9-A0A5-DE444AE1E6E1}" destId="{9BAD38B8-520F-4DA6-910F-E7E0B8805628}" srcOrd="0" destOrd="0" parTransId="{B545A5C9-CA22-4489-B6E6-574BAC60B193}" sibTransId="{EB8813C9-4549-43AC-8A8B-9E031448B692}"/>
    <dgm:cxn modelId="{D65FD369-80F2-45BF-BDF1-C18A50CFEAA8}" type="presOf" srcId="{27BDEAD7-7F30-4BF1-9D64-B8C723BCFDB7}" destId="{F07C743B-B0F4-4EFF-AED9-92C3F4192881}" srcOrd="0" destOrd="0" presId="urn:microsoft.com/office/officeart/2005/8/layout/pyramid2"/>
    <dgm:cxn modelId="{F2F580A9-B167-441A-9709-8C5986FC8516}" type="presOf" srcId="{0673B16F-DCC1-406B-9DCE-C5890A4A73DE}" destId="{FBDB39FA-2601-4546-A8F1-47810FD5A351}" srcOrd="0" destOrd="0" presId="urn:microsoft.com/office/officeart/2005/8/layout/pyramid2"/>
    <dgm:cxn modelId="{33BB8457-6710-4F59-8716-F266E47CB272}" srcId="{95EB1804-DE0F-45C9-A0A5-DE444AE1E6E1}" destId="{C10A98D6-D4D6-4CBA-BA67-B7F6F0CA3C81}" srcOrd="1" destOrd="0" parTransId="{DE3E6480-669C-401F-B201-D42177DFBC24}" sibTransId="{D8A4F93B-56F1-489D-B91B-0138F75F1845}"/>
    <dgm:cxn modelId="{361A4218-3414-45BE-B35C-1A1CCC9D46B1}" type="presOf" srcId="{C10A98D6-D4D6-4CBA-BA67-B7F6F0CA3C81}" destId="{434F549C-CC71-40E1-9B89-C435831FC312}" srcOrd="0" destOrd="0" presId="urn:microsoft.com/office/officeart/2005/8/layout/pyramid2"/>
    <dgm:cxn modelId="{8092B83A-6241-45B1-8F5D-F5D20C0CD497}" type="presParOf" srcId="{B3D34AD0-0C5E-483B-ADD1-87F6DEAB1DB8}" destId="{A93DB9F7-65AD-4893-B589-81473154DCEB}" srcOrd="0" destOrd="0" presId="urn:microsoft.com/office/officeart/2005/8/layout/pyramid2"/>
    <dgm:cxn modelId="{9790D41B-D3C8-4018-B474-E4124A49730D}" type="presParOf" srcId="{B3D34AD0-0C5E-483B-ADD1-87F6DEAB1DB8}" destId="{A55F3509-65FD-4707-975F-950CF4E0486D}" srcOrd="1" destOrd="0" presId="urn:microsoft.com/office/officeart/2005/8/layout/pyramid2"/>
    <dgm:cxn modelId="{EC192674-3A39-4B20-BEB5-3F937B3E0239}" type="presParOf" srcId="{A55F3509-65FD-4707-975F-950CF4E0486D}" destId="{F2CE809F-0FB2-465F-A9AB-1A29E66CA829}" srcOrd="0" destOrd="0" presId="urn:microsoft.com/office/officeart/2005/8/layout/pyramid2"/>
    <dgm:cxn modelId="{24A35E40-01DF-4AC2-AD19-E4034BC858CD}" type="presParOf" srcId="{A55F3509-65FD-4707-975F-950CF4E0486D}" destId="{7F0A3BBC-C02B-43C4-9B5D-F6A68057E255}" srcOrd="1" destOrd="0" presId="urn:microsoft.com/office/officeart/2005/8/layout/pyramid2"/>
    <dgm:cxn modelId="{07DEEA55-D9A6-4615-A551-8194F242BAA6}" type="presParOf" srcId="{A55F3509-65FD-4707-975F-950CF4E0486D}" destId="{434F549C-CC71-40E1-9B89-C435831FC312}" srcOrd="2" destOrd="0" presId="urn:microsoft.com/office/officeart/2005/8/layout/pyramid2"/>
    <dgm:cxn modelId="{9943F7DB-8E43-43F2-B2F8-AB7112BC4DB4}" type="presParOf" srcId="{A55F3509-65FD-4707-975F-950CF4E0486D}" destId="{FC7DB906-6997-4769-9952-B8153AB5A6BA}" srcOrd="3" destOrd="0" presId="urn:microsoft.com/office/officeart/2005/8/layout/pyramid2"/>
    <dgm:cxn modelId="{1AFE5029-1CF2-4297-A10C-AF088C82835D}" type="presParOf" srcId="{A55F3509-65FD-4707-975F-950CF4E0486D}" destId="{58BC3671-C457-40D8-99AB-D7BFAC514C70}" srcOrd="4" destOrd="0" presId="urn:microsoft.com/office/officeart/2005/8/layout/pyramid2"/>
    <dgm:cxn modelId="{97A68D3D-AA7B-41E5-8E70-6F1705B771D1}" type="presParOf" srcId="{A55F3509-65FD-4707-975F-950CF4E0486D}" destId="{C621BDA0-C281-443D-9474-82978EFB8076}" srcOrd="5" destOrd="0" presId="urn:microsoft.com/office/officeart/2005/8/layout/pyramid2"/>
    <dgm:cxn modelId="{E5A6D7A3-2191-43A4-AE85-DEF2A2520C27}" type="presParOf" srcId="{A55F3509-65FD-4707-975F-950CF4E0486D}" destId="{F07C743B-B0F4-4EFF-AED9-92C3F4192881}" srcOrd="6" destOrd="0" presId="urn:microsoft.com/office/officeart/2005/8/layout/pyramid2"/>
    <dgm:cxn modelId="{130CE89B-8D25-48FA-A4F9-85A691416E39}" type="presParOf" srcId="{A55F3509-65FD-4707-975F-950CF4E0486D}" destId="{21851E5D-AAF3-4C67-B4AE-191F009E2434}" srcOrd="7" destOrd="0" presId="urn:microsoft.com/office/officeart/2005/8/layout/pyramid2"/>
    <dgm:cxn modelId="{13E8041A-ED59-4D04-A202-171A5CD2BCDE}" type="presParOf" srcId="{A55F3509-65FD-4707-975F-950CF4E0486D}" destId="{FBDB39FA-2601-4546-A8F1-47810FD5A351}" srcOrd="8" destOrd="0" presId="urn:microsoft.com/office/officeart/2005/8/layout/pyramid2"/>
    <dgm:cxn modelId="{D32518D5-22C5-42E1-8C03-3283B356C169}" type="presParOf" srcId="{A55F3509-65FD-4707-975F-950CF4E0486D}" destId="{4D0DE44D-C4DF-4C35-8F7F-A5A282C7E568}" srcOrd="9" destOrd="0" presId="urn:microsoft.com/office/officeart/2005/8/layout/pyramid2"/>
    <dgm:cxn modelId="{E8A10CA1-D70F-4967-811A-803ED6EBB723}" type="presParOf" srcId="{A55F3509-65FD-4707-975F-950CF4E0486D}" destId="{C2651874-F985-47AE-86D7-8E233BFDCBCB}" srcOrd="10" destOrd="0" presId="urn:microsoft.com/office/officeart/2005/8/layout/pyramid2"/>
    <dgm:cxn modelId="{138D0C3E-CEB5-4819-AE7B-A39FB6C5CFF2}" type="presParOf" srcId="{A55F3509-65FD-4707-975F-950CF4E0486D}" destId="{5B881FD0-D6E3-4E01-A26F-9926542E601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D8E4A2-77B2-406E-A479-51F4B1D883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0CB028-F9C0-43FC-801F-9E641A9D57B6}">
      <dgm:prSet phldrT="[Testo]" custT="1"/>
      <dgm:spPr>
        <a:gradFill flip="none" rotWithShape="0">
          <a:gsLst>
            <a:gs pos="0">
              <a:schemeClr val="tx2">
                <a:lumMod val="90000"/>
                <a:tint val="66000"/>
                <a:satMod val="160000"/>
              </a:schemeClr>
            </a:gs>
            <a:gs pos="50000">
              <a:schemeClr val="tx2">
                <a:lumMod val="90000"/>
                <a:tint val="44500"/>
                <a:satMod val="160000"/>
              </a:schemeClr>
            </a:gs>
            <a:gs pos="100000">
              <a:schemeClr val="tx2">
                <a:lumMod val="9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1400" dirty="0">
              <a:solidFill>
                <a:schemeClr val="bg2"/>
              </a:solidFill>
            </a:rPr>
            <a:t>Digitalizzazione/ smaterializzazione</a:t>
          </a:r>
        </a:p>
      </dgm:t>
    </dgm:pt>
    <dgm:pt modelId="{31F79A2E-3D6F-4445-9CD7-DA45628DC9BE}" type="parTrans" cxnId="{7FFC14A4-4FAA-428C-A95B-315A3D7312C9}">
      <dgm:prSet/>
      <dgm:spPr/>
      <dgm:t>
        <a:bodyPr/>
        <a:lstStyle/>
        <a:p>
          <a:endParaRPr lang="it-IT"/>
        </a:p>
      </dgm:t>
    </dgm:pt>
    <dgm:pt modelId="{0D6184FD-6194-4286-A6F2-8446D6427998}" type="sibTrans" cxnId="{7FFC14A4-4FAA-428C-A95B-315A3D7312C9}">
      <dgm:prSet/>
      <dgm:spPr/>
      <dgm:t>
        <a:bodyPr/>
        <a:lstStyle/>
        <a:p>
          <a:endParaRPr lang="it-IT"/>
        </a:p>
      </dgm:t>
    </dgm:pt>
    <dgm:pt modelId="{62925544-5627-4FC2-A87A-32D10A1F8EA9}">
      <dgm:prSet phldrT="[Testo]" custT="1"/>
      <dgm:spPr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1400" dirty="0">
              <a:solidFill>
                <a:schemeClr val="bg2"/>
              </a:solidFill>
            </a:rPr>
            <a:t>Interoperabilità banche dati</a:t>
          </a:r>
        </a:p>
      </dgm:t>
    </dgm:pt>
    <dgm:pt modelId="{4B5D5D32-8979-4667-80BC-A1340ACD08B7}" type="parTrans" cxnId="{1DAF0FA8-0D44-4974-B2D5-094FBDBE18B0}">
      <dgm:prSet/>
      <dgm:spPr/>
      <dgm:t>
        <a:bodyPr/>
        <a:lstStyle/>
        <a:p>
          <a:endParaRPr lang="it-IT"/>
        </a:p>
      </dgm:t>
    </dgm:pt>
    <dgm:pt modelId="{6F27569B-5332-47CB-959C-EDFD8F609054}" type="sibTrans" cxnId="{1DAF0FA8-0D44-4974-B2D5-094FBDBE18B0}">
      <dgm:prSet/>
      <dgm:spPr/>
      <dgm:t>
        <a:bodyPr/>
        <a:lstStyle/>
        <a:p>
          <a:endParaRPr lang="it-IT"/>
        </a:p>
      </dgm:t>
    </dgm:pt>
    <dgm:pt modelId="{994B6ADF-3AF5-4D46-9D19-AF01209F974E}">
      <dgm:prSet phldrT="[Testo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it-IT" sz="1400" dirty="0">
              <a:solidFill>
                <a:schemeClr val="bg2"/>
              </a:solidFill>
            </a:rPr>
            <a:t>Registri decentralizzati (coordinamento centralizzato)</a:t>
          </a:r>
        </a:p>
      </dgm:t>
    </dgm:pt>
    <dgm:pt modelId="{98C4C70E-E58A-4D6C-BD6B-0539C0CF3843}" type="parTrans" cxnId="{663C342D-EE35-4975-8FFB-740083AC905A}">
      <dgm:prSet/>
      <dgm:spPr/>
      <dgm:t>
        <a:bodyPr/>
        <a:lstStyle/>
        <a:p>
          <a:endParaRPr lang="it-IT"/>
        </a:p>
      </dgm:t>
    </dgm:pt>
    <dgm:pt modelId="{C614D7D5-4818-4034-A594-3514F42C21F7}" type="sibTrans" cxnId="{663C342D-EE35-4975-8FFB-740083AC905A}">
      <dgm:prSet/>
      <dgm:spPr/>
      <dgm:t>
        <a:bodyPr/>
        <a:lstStyle/>
        <a:p>
          <a:endParaRPr lang="it-IT"/>
        </a:p>
      </dgm:t>
    </dgm:pt>
    <dgm:pt modelId="{06E5B916-2045-4793-9E5F-424A735CE725}">
      <dgm:prSet phldrT="[Testo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it-IT" sz="1400" dirty="0">
              <a:solidFill>
                <a:schemeClr val="bg2"/>
              </a:solidFill>
            </a:rPr>
            <a:t>Registri distribuiti - </a:t>
          </a:r>
          <a:r>
            <a:rPr lang="it-IT" sz="1400" dirty="0" err="1">
              <a:solidFill>
                <a:schemeClr val="bg2"/>
              </a:solidFill>
            </a:rPr>
            <a:t>Blockchain</a:t>
          </a:r>
          <a:endParaRPr lang="it-IT" sz="1400" dirty="0">
            <a:solidFill>
              <a:schemeClr val="bg2"/>
            </a:solidFill>
          </a:endParaRPr>
        </a:p>
      </dgm:t>
    </dgm:pt>
    <dgm:pt modelId="{D27186DD-C451-4898-B669-29BB519EF7AF}" type="parTrans" cxnId="{2103E434-C359-41A2-B846-9C5D0E32C076}">
      <dgm:prSet/>
      <dgm:spPr/>
      <dgm:t>
        <a:bodyPr/>
        <a:lstStyle/>
        <a:p>
          <a:endParaRPr lang="it-IT"/>
        </a:p>
      </dgm:t>
    </dgm:pt>
    <dgm:pt modelId="{5B879E8E-4930-4A83-A2FB-9281479E291E}" type="sibTrans" cxnId="{2103E434-C359-41A2-B846-9C5D0E32C076}">
      <dgm:prSet/>
      <dgm:spPr/>
      <dgm:t>
        <a:bodyPr/>
        <a:lstStyle/>
        <a:p>
          <a:endParaRPr lang="it-IT"/>
        </a:p>
      </dgm:t>
    </dgm:pt>
    <dgm:pt modelId="{3474FD8B-6E08-47FE-9A9E-427A18FD2402}">
      <dgm:prSet phldrT="[Testo]" custT="1"/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1400" dirty="0">
              <a:solidFill>
                <a:schemeClr val="bg2"/>
              </a:solidFill>
            </a:rPr>
            <a:t>Data base centralizzato</a:t>
          </a:r>
        </a:p>
      </dgm:t>
    </dgm:pt>
    <dgm:pt modelId="{00E378BA-9B20-48D9-9CAA-9D9E1B51532B}" type="parTrans" cxnId="{52A43393-94CF-4519-A649-B020C8A9018E}">
      <dgm:prSet/>
      <dgm:spPr/>
      <dgm:t>
        <a:bodyPr/>
        <a:lstStyle/>
        <a:p>
          <a:endParaRPr lang="it-IT"/>
        </a:p>
      </dgm:t>
    </dgm:pt>
    <dgm:pt modelId="{675D02B1-30A4-4B8A-8343-3A88CEE2555D}" type="sibTrans" cxnId="{52A43393-94CF-4519-A649-B020C8A9018E}">
      <dgm:prSet/>
      <dgm:spPr/>
      <dgm:t>
        <a:bodyPr/>
        <a:lstStyle/>
        <a:p>
          <a:endParaRPr lang="it-IT"/>
        </a:p>
      </dgm:t>
    </dgm:pt>
    <dgm:pt modelId="{CBB3802E-39F7-4F91-8ADA-B7FE1D60891A}" type="pres">
      <dgm:prSet presAssocID="{CDD8E4A2-77B2-406E-A479-51F4B1D883E7}" presName="Name0" presStyleCnt="0">
        <dgm:presLayoutVars>
          <dgm:dir/>
          <dgm:animLvl val="lvl"/>
          <dgm:resizeHandles val="exact"/>
        </dgm:presLayoutVars>
      </dgm:prSet>
      <dgm:spPr/>
    </dgm:pt>
    <dgm:pt modelId="{69EEA0E3-D99C-41D7-977F-F2C781CFF8D6}" type="pres">
      <dgm:prSet presAssocID="{060CB028-F9C0-43FC-801F-9E641A9D57B6}" presName="parTxOnly" presStyleLbl="node1" presStyleIdx="0" presStyleCnt="5" custScaleX="121365" custScaleY="9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03B11C-E885-441A-B32B-AB7EC005ACB9}" type="pres">
      <dgm:prSet presAssocID="{0D6184FD-6194-4286-A6F2-8446D6427998}" presName="parTxOnlySpace" presStyleCnt="0"/>
      <dgm:spPr/>
    </dgm:pt>
    <dgm:pt modelId="{C223DDEE-3AA9-4EAC-BD5E-3AD561E5E4CC}" type="pres">
      <dgm:prSet presAssocID="{3474FD8B-6E08-47FE-9A9E-427A18FD2402}" presName="parTxOnly" presStyleLbl="node1" presStyleIdx="1" presStyleCnt="5" custScaleY="9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8874DB-3E39-4B32-B233-A2D0F3325BB8}" type="pres">
      <dgm:prSet presAssocID="{675D02B1-30A4-4B8A-8343-3A88CEE2555D}" presName="parTxOnlySpace" presStyleCnt="0"/>
      <dgm:spPr/>
    </dgm:pt>
    <dgm:pt modelId="{46887C00-49FE-4691-907A-EBB9C9A2A4B3}" type="pres">
      <dgm:prSet presAssocID="{62925544-5627-4FC2-A87A-32D10A1F8EA9}" presName="parTxOnly" presStyleLbl="node1" presStyleIdx="2" presStyleCnt="5" custScaleX="113148" custScaleY="9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767CE9-CAEB-4572-8D35-ABE4B399E78F}" type="pres">
      <dgm:prSet presAssocID="{6F27569B-5332-47CB-959C-EDFD8F609054}" presName="parTxOnlySpace" presStyleCnt="0"/>
      <dgm:spPr/>
    </dgm:pt>
    <dgm:pt modelId="{AD219DCA-599B-4EB2-A064-686FF03B4C00}" type="pres">
      <dgm:prSet presAssocID="{994B6ADF-3AF5-4D46-9D19-AF01209F974E}" presName="parTxOnly" presStyleLbl="node1" presStyleIdx="3" presStyleCnt="5" custScaleX="117097" custScaleY="9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7F3BA3-10F0-4FF4-86DD-B1D85E3F8446}" type="pres">
      <dgm:prSet presAssocID="{C614D7D5-4818-4034-A594-3514F42C21F7}" presName="parTxOnlySpace" presStyleCnt="0"/>
      <dgm:spPr/>
    </dgm:pt>
    <dgm:pt modelId="{D6E95E39-09A4-4C59-B34D-218C604B8885}" type="pres">
      <dgm:prSet presAssocID="{06E5B916-2045-4793-9E5F-424A735CE725}" presName="parTxOnly" presStyleLbl="node1" presStyleIdx="4" presStyleCnt="5" custScaleY="9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A43393-94CF-4519-A649-B020C8A9018E}" srcId="{CDD8E4A2-77B2-406E-A479-51F4B1D883E7}" destId="{3474FD8B-6E08-47FE-9A9E-427A18FD2402}" srcOrd="1" destOrd="0" parTransId="{00E378BA-9B20-48D9-9CAA-9D9E1B51532B}" sibTransId="{675D02B1-30A4-4B8A-8343-3A88CEE2555D}"/>
    <dgm:cxn modelId="{DB663F0B-073C-434D-8691-255019C1C97D}" type="presOf" srcId="{3474FD8B-6E08-47FE-9A9E-427A18FD2402}" destId="{C223DDEE-3AA9-4EAC-BD5E-3AD561E5E4CC}" srcOrd="0" destOrd="0" presId="urn:microsoft.com/office/officeart/2005/8/layout/chevron1"/>
    <dgm:cxn modelId="{1DAF0FA8-0D44-4974-B2D5-094FBDBE18B0}" srcId="{CDD8E4A2-77B2-406E-A479-51F4B1D883E7}" destId="{62925544-5627-4FC2-A87A-32D10A1F8EA9}" srcOrd="2" destOrd="0" parTransId="{4B5D5D32-8979-4667-80BC-A1340ACD08B7}" sibTransId="{6F27569B-5332-47CB-959C-EDFD8F609054}"/>
    <dgm:cxn modelId="{04DF0A70-3912-4E3B-A1A4-7B6719617FF0}" type="presOf" srcId="{06E5B916-2045-4793-9E5F-424A735CE725}" destId="{D6E95E39-09A4-4C59-B34D-218C604B8885}" srcOrd="0" destOrd="0" presId="urn:microsoft.com/office/officeart/2005/8/layout/chevron1"/>
    <dgm:cxn modelId="{663C342D-EE35-4975-8FFB-740083AC905A}" srcId="{CDD8E4A2-77B2-406E-A479-51F4B1D883E7}" destId="{994B6ADF-3AF5-4D46-9D19-AF01209F974E}" srcOrd="3" destOrd="0" parTransId="{98C4C70E-E58A-4D6C-BD6B-0539C0CF3843}" sibTransId="{C614D7D5-4818-4034-A594-3514F42C21F7}"/>
    <dgm:cxn modelId="{57E3C79A-15B6-4CDE-9F29-42C5D7C1EC20}" type="presOf" srcId="{CDD8E4A2-77B2-406E-A479-51F4B1D883E7}" destId="{CBB3802E-39F7-4F91-8ADA-B7FE1D60891A}" srcOrd="0" destOrd="0" presId="urn:microsoft.com/office/officeart/2005/8/layout/chevron1"/>
    <dgm:cxn modelId="{C67F86EE-C353-4184-BAE1-31F386029BE2}" type="presOf" srcId="{994B6ADF-3AF5-4D46-9D19-AF01209F974E}" destId="{AD219DCA-599B-4EB2-A064-686FF03B4C00}" srcOrd="0" destOrd="0" presId="urn:microsoft.com/office/officeart/2005/8/layout/chevron1"/>
    <dgm:cxn modelId="{7FFC14A4-4FAA-428C-A95B-315A3D7312C9}" srcId="{CDD8E4A2-77B2-406E-A479-51F4B1D883E7}" destId="{060CB028-F9C0-43FC-801F-9E641A9D57B6}" srcOrd="0" destOrd="0" parTransId="{31F79A2E-3D6F-4445-9CD7-DA45628DC9BE}" sibTransId="{0D6184FD-6194-4286-A6F2-8446D6427998}"/>
    <dgm:cxn modelId="{E880898F-7E01-4E0E-BF3D-14636A02F519}" type="presOf" srcId="{060CB028-F9C0-43FC-801F-9E641A9D57B6}" destId="{69EEA0E3-D99C-41D7-977F-F2C781CFF8D6}" srcOrd="0" destOrd="0" presId="urn:microsoft.com/office/officeart/2005/8/layout/chevron1"/>
    <dgm:cxn modelId="{2103E434-C359-41A2-B846-9C5D0E32C076}" srcId="{CDD8E4A2-77B2-406E-A479-51F4B1D883E7}" destId="{06E5B916-2045-4793-9E5F-424A735CE725}" srcOrd="4" destOrd="0" parTransId="{D27186DD-C451-4898-B669-29BB519EF7AF}" sibTransId="{5B879E8E-4930-4A83-A2FB-9281479E291E}"/>
    <dgm:cxn modelId="{4FBA1C9A-86F0-4118-8D9E-C96D0FDB5162}" type="presOf" srcId="{62925544-5627-4FC2-A87A-32D10A1F8EA9}" destId="{46887C00-49FE-4691-907A-EBB9C9A2A4B3}" srcOrd="0" destOrd="0" presId="urn:microsoft.com/office/officeart/2005/8/layout/chevron1"/>
    <dgm:cxn modelId="{18EC797D-904E-4B5D-AC5A-D8148A27C26D}" type="presParOf" srcId="{CBB3802E-39F7-4F91-8ADA-B7FE1D60891A}" destId="{69EEA0E3-D99C-41D7-977F-F2C781CFF8D6}" srcOrd="0" destOrd="0" presId="urn:microsoft.com/office/officeart/2005/8/layout/chevron1"/>
    <dgm:cxn modelId="{E0B71D56-9D1D-421E-A3D0-45A6E8C6AEA3}" type="presParOf" srcId="{CBB3802E-39F7-4F91-8ADA-B7FE1D60891A}" destId="{D203B11C-E885-441A-B32B-AB7EC005ACB9}" srcOrd="1" destOrd="0" presId="urn:microsoft.com/office/officeart/2005/8/layout/chevron1"/>
    <dgm:cxn modelId="{47484713-CB4C-4374-8481-452D6C48F672}" type="presParOf" srcId="{CBB3802E-39F7-4F91-8ADA-B7FE1D60891A}" destId="{C223DDEE-3AA9-4EAC-BD5E-3AD561E5E4CC}" srcOrd="2" destOrd="0" presId="urn:microsoft.com/office/officeart/2005/8/layout/chevron1"/>
    <dgm:cxn modelId="{6AEB9C72-0D89-42BC-80D1-15E35424B099}" type="presParOf" srcId="{CBB3802E-39F7-4F91-8ADA-B7FE1D60891A}" destId="{018874DB-3E39-4B32-B233-A2D0F3325BB8}" srcOrd="3" destOrd="0" presId="urn:microsoft.com/office/officeart/2005/8/layout/chevron1"/>
    <dgm:cxn modelId="{94229886-CFA1-48DA-BBE0-4B53555312CE}" type="presParOf" srcId="{CBB3802E-39F7-4F91-8ADA-B7FE1D60891A}" destId="{46887C00-49FE-4691-907A-EBB9C9A2A4B3}" srcOrd="4" destOrd="0" presId="urn:microsoft.com/office/officeart/2005/8/layout/chevron1"/>
    <dgm:cxn modelId="{5A33716D-C76E-4B74-AC96-8B1F08A3658D}" type="presParOf" srcId="{CBB3802E-39F7-4F91-8ADA-B7FE1D60891A}" destId="{58767CE9-CAEB-4572-8D35-ABE4B399E78F}" srcOrd="5" destOrd="0" presId="urn:microsoft.com/office/officeart/2005/8/layout/chevron1"/>
    <dgm:cxn modelId="{AFF7445A-7422-4EC6-97EB-3B59FBCC8B24}" type="presParOf" srcId="{CBB3802E-39F7-4F91-8ADA-B7FE1D60891A}" destId="{AD219DCA-599B-4EB2-A064-686FF03B4C00}" srcOrd="6" destOrd="0" presId="urn:microsoft.com/office/officeart/2005/8/layout/chevron1"/>
    <dgm:cxn modelId="{974FD15E-3030-4DE6-9E85-C93E9D947B76}" type="presParOf" srcId="{CBB3802E-39F7-4F91-8ADA-B7FE1D60891A}" destId="{DC7F3BA3-10F0-4FF4-86DD-B1D85E3F8446}" srcOrd="7" destOrd="0" presId="urn:microsoft.com/office/officeart/2005/8/layout/chevron1"/>
    <dgm:cxn modelId="{4E968016-7A12-45D7-AD37-04AED5F11541}" type="presParOf" srcId="{CBB3802E-39F7-4F91-8ADA-B7FE1D60891A}" destId="{D6E95E39-09A4-4C59-B34D-218C604B888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B24C-08C2-44AC-BFB6-E45BA4F545FE}">
      <dsp:nvSpPr>
        <dsp:cNvPr id="0" name=""/>
        <dsp:cNvSpPr/>
      </dsp:nvSpPr>
      <dsp:spPr>
        <a:xfrm>
          <a:off x="47744" y="-15187"/>
          <a:ext cx="6592371" cy="41202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D7FBF-EBF0-4C7A-95FE-9A8BF12B5F44}">
      <dsp:nvSpPr>
        <dsp:cNvPr id="0" name=""/>
        <dsp:cNvSpPr/>
      </dsp:nvSpPr>
      <dsp:spPr>
        <a:xfrm>
          <a:off x="937253" y="2828596"/>
          <a:ext cx="171401" cy="17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3F56B-01B6-4B81-96EB-D888B0FADB01}">
      <dsp:nvSpPr>
        <dsp:cNvPr id="0" name=""/>
        <dsp:cNvSpPr/>
      </dsp:nvSpPr>
      <dsp:spPr>
        <a:xfrm>
          <a:off x="896186" y="2637519"/>
          <a:ext cx="1863778" cy="125149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2">
                  <a:lumMod val="25000"/>
                </a:schemeClr>
              </a:solidFill>
            </a:rPr>
            <a:t>Seminario 3 </a:t>
          </a:r>
          <a:r>
            <a:rPr lang="it-IT" sz="1200" b="1" kern="1200">
              <a:solidFill>
                <a:schemeClr val="tx2">
                  <a:lumMod val="25000"/>
                </a:schemeClr>
              </a:solidFill>
            </a:rPr>
            <a:t>luglio 2018</a:t>
          </a:r>
          <a:endParaRPr lang="it-IT" sz="12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896186" y="2637519"/>
        <a:ext cx="1863778" cy="1251498"/>
      </dsp:txXfrm>
    </dsp:sp>
    <dsp:sp modelId="{F8F377CD-16E6-480D-A0A3-36B6552E300E}">
      <dsp:nvSpPr>
        <dsp:cNvPr id="0" name=""/>
        <dsp:cNvSpPr/>
      </dsp:nvSpPr>
      <dsp:spPr>
        <a:xfrm>
          <a:off x="2450202" y="1708717"/>
          <a:ext cx="309841" cy="30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B5CF5-0FE8-461D-AE7B-591EFDC7A314}">
      <dsp:nvSpPr>
        <dsp:cNvPr id="0" name=""/>
        <dsp:cNvSpPr/>
      </dsp:nvSpPr>
      <dsp:spPr>
        <a:xfrm>
          <a:off x="2851111" y="1499823"/>
          <a:ext cx="1090193" cy="15673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179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rgbClr val="0000FF"/>
              </a:solidFill>
            </a:rPr>
            <a:t>Position </a:t>
          </a:r>
          <a:r>
            <a:rPr lang="it-IT" sz="900" kern="1200" dirty="0" err="1">
              <a:solidFill>
                <a:srgbClr val="0000FF"/>
              </a:solidFill>
            </a:rPr>
            <a:t>paper</a:t>
          </a:r>
          <a:endParaRPr lang="it-IT" sz="900" kern="1200" dirty="0">
            <a:solidFill>
              <a:srgbClr val="0000FF"/>
            </a:solidFill>
          </a:endParaRPr>
        </a:p>
      </dsp:txBody>
      <dsp:txXfrm>
        <a:off x="2851111" y="1499823"/>
        <a:ext cx="1090193" cy="1567348"/>
      </dsp:txXfrm>
    </dsp:sp>
    <dsp:sp modelId="{434452EA-08D7-4285-BB64-C18E02C91759}">
      <dsp:nvSpPr>
        <dsp:cNvPr id="0" name=""/>
        <dsp:cNvSpPr/>
      </dsp:nvSpPr>
      <dsp:spPr>
        <a:xfrm>
          <a:off x="4269697" y="1027230"/>
          <a:ext cx="428504" cy="428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B21B8-F0DA-4EDA-97C2-B3CE121CEEA8}">
      <dsp:nvSpPr>
        <dsp:cNvPr id="0" name=""/>
        <dsp:cNvSpPr/>
      </dsp:nvSpPr>
      <dsp:spPr>
        <a:xfrm>
          <a:off x="4553264" y="1231030"/>
          <a:ext cx="1879110" cy="114582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5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solidFill>
                <a:schemeClr val="tx2">
                  <a:lumMod val="25000"/>
                </a:schemeClr>
              </a:solidFill>
            </a:rPr>
            <a:t>Centro studi avanzati</a:t>
          </a:r>
        </a:p>
      </dsp:txBody>
      <dsp:txXfrm>
        <a:off x="4553264" y="1231030"/>
        <a:ext cx="1879110" cy="11458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E730-9444-4953-B50B-C5984B33FDEF}">
      <dsp:nvSpPr>
        <dsp:cNvPr id="0" name=""/>
        <dsp:cNvSpPr/>
      </dsp:nvSpPr>
      <dsp:spPr>
        <a:xfrm>
          <a:off x="3312364" y="1360"/>
          <a:ext cx="2232254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Decentralizzazione</a:t>
          </a:r>
        </a:p>
      </dsp:txBody>
      <dsp:txXfrm>
        <a:off x="3639270" y="154153"/>
        <a:ext cx="1578442" cy="737747"/>
      </dsp:txXfrm>
    </dsp:sp>
    <dsp:sp modelId="{789DD1F7-C47D-44BF-B9F8-7DFE4865F05A}">
      <dsp:nvSpPr>
        <dsp:cNvPr id="0" name=""/>
        <dsp:cNvSpPr/>
      </dsp:nvSpPr>
      <dsp:spPr>
        <a:xfrm rot="1800000">
          <a:off x="5143640" y="772561"/>
          <a:ext cx="44012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5144525" y="839685"/>
        <a:ext cx="30808" cy="211275"/>
      </dsp:txXfrm>
    </dsp:sp>
    <dsp:sp modelId="{242EE84F-54BF-45E9-B61B-4FADF1F6768E}">
      <dsp:nvSpPr>
        <dsp:cNvPr id="0" name=""/>
        <dsp:cNvSpPr/>
      </dsp:nvSpPr>
      <dsp:spPr>
        <a:xfrm>
          <a:off x="5024665" y="783962"/>
          <a:ext cx="1518666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Trasparenza/ Tracciabilità</a:t>
          </a:r>
        </a:p>
      </dsp:txBody>
      <dsp:txXfrm>
        <a:off x="5247068" y="936755"/>
        <a:ext cx="1073860" cy="737747"/>
      </dsp:txXfrm>
    </dsp:sp>
    <dsp:sp modelId="{14EF6E29-CF9A-4844-9924-098C4C644A9E}">
      <dsp:nvSpPr>
        <dsp:cNvPr id="0" name=""/>
        <dsp:cNvSpPr/>
      </dsp:nvSpPr>
      <dsp:spPr>
        <a:xfrm rot="5400000">
          <a:off x="5645703" y="1904341"/>
          <a:ext cx="276591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5687192" y="1933278"/>
        <a:ext cx="193614" cy="211275"/>
      </dsp:txXfrm>
    </dsp:sp>
    <dsp:sp modelId="{2E273A9F-2867-4B74-8136-9195A224978D}">
      <dsp:nvSpPr>
        <dsp:cNvPr id="0" name=""/>
        <dsp:cNvSpPr/>
      </dsp:nvSpPr>
      <dsp:spPr>
        <a:xfrm>
          <a:off x="5024665" y="2349167"/>
          <a:ext cx="1518666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Sicurezza/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certezza</a:t>
          </a:r>
        </a:p>
      </dsp:txBody>
      <dsp:txXfrm>
        <a:off x="5247068" y="2501960"/>
        <a:ext cx="1073860" cy="737747"/>
      </dsp:txXfrm>
    </dsp:sp>
    <dsp:sp modelId="{6F42A4F6-D34D-488C-90F8-55E6615F9CA3}">
      <dsp:nvSpPr>
        <dsp:cNvPr id="0" name=""/>
        <dsp:cNvSpPr/>
      </dsp:nvSpPr>
      <dsp:spPr>
        <a:xfrm rot="9000000">
          <a:off x="5050118" y="3084402"/>
          <a:ext cx="118039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0800000">
        <a:off x="5083158" y="3145974"/>
        <a:ext cx="82627" cy="211275"/>
      </dsp:txXfrm>
    </dsp:sp>
    <dsp:sp modelId="{60A368A3-0E76-4913-AB32-BBD26919917F}">
      <dsp:nvSpPr>
        <dsp:cNvPr id="0" name=""/>
        <dsp:cNvSpPr/>
      </dsp:nvSpPr>
      <dsp:spPr>
        <a:xfrm>
          <a:off x="3669158" y="3131769"/>
          <a:ext cx="1518666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Immutabilità</a:t>
          </a:r>
        </a:p>
      </dsp:txBody>
      <dsp:txXfrm>
        <a:off x="3891561" y="3284562"/>
        <a:ext cx="1073860" cy="737747"/>
      </dsp:txXfrm>
    </dsp:sp>
    <dsp:sp modelId="{44DEC88C-546B-4E19-9B64-101727421E1B}">
      <dsp:nvSpPr>
        <dsp:cNvPr id="0" name=""/>
        <dsp:cNvSpPr/>
      </dsp:nvSpPr>
      <dsp:spPr>
        <a:xfrm rot="12600000">
          <a:off x="3694612" y="3087743"/>
          <a:ext cx="118039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 rot="10800000">
        <a:off x="3727652" y="3167021"/>
        <a:ext cx="82627" cy="211275"/>
      </dsp:txXfrm>
    </dsp:sp>
    <dsp:sp modelId="{1759FC8B-4B87-424B-B721-D7005ABD9828}">
      <dsp:nvSpPr>
        <dsp:cNvPr id="0" name=""/>
        <dsp:cNvSpPr/>
      </dsp:nvSpPr>
      <dsp:spPr>
        <a:xfrm>
          <a:off x="2313652" y="2349167"/>
          <a:ext cx="1518666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Consenso/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2"/>
              </a:solidFill>
            </a:rPr>
            <a:t>fiducia</a:t>
          </a:r>
        </a:p>
      </dsp:txBody>
      <dsp:txXfrm>
        <a:off x="2536055" y="2501960"/>
        <a:ext cx="1073860" cy="737747"/>
      </dsp:txXfrm>
    </dsp:sp>
    <dsp:sp modelId="{4EB2BB55-3D60-4F05-9494-48CAAE17C3D3}">
      <dsp:nvSpPr>
        <dsp:cNvPr id="0" name=""/>
        <dsp:cNvSpPr/>
      </dsp:nvSpPr>
      <dsp:spPr>
        <a:xfrm rot="16200000">
          <a:off x="2934689" y="1919997"/>
          <a:ext cx="276591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2976178" y="2031911"/>
        <a:ext cx="193614" cy="211275"/>
      </dsp:txXfrm>
    </dsp:sp>
    <dsp:sp modelId="{873B7B82-0396-404A-9EE1-E6C0CF7507D3}">
      <dsp:nvSpPr>
        <dsp:cNvPr id="0" name=""/>
        <dsp:cNvSpPr/>
      </dsp:nvSpPr>
      <dsp:spPr>
        <a:xfrm>
          <a:off x="2313652" y="783962"/>
          <a:ext cx="1518666" cy="1043333"/>
        </a:xfrm>
        <a:prstGeom prst="ellipse">
          <a:avLst/>
        </a:prstGeom>
        <a:solidFill>
          <a:srgbClr val="00FF99">
            <a:alpha val="45098"/>
          </a:srgb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>
              <a:solidFill>
                <a:schemeClr val="bg2"/>
              </a:solidFill>
            </a:rPr>
            <a:t>Digitabilità</a:t>
          </a:r>
          <a:endParaRPr lang="it-IT" sz="1200" b="0" kern="1200" dirty="0">
            <a:solidFill>
              <a:schemeClr val="bg2"/>
            </a:solidFill>
          </a:endParaRPr>
        </a:p>
      </dsp:txBody>
      <dsp:txXfrm>
        <a:off x="2536055" y="936755"/>
        <a:ext cx="1073860" cy="737747"/>
      </dsp:txXfrm>
    </dsp:sp>
    <dsp:sp modelId="{F0E6217C-C55B-432D-8ACD-51D9E88C226F}">
      <dsp:nvSpPr>
        <dsp:cNvPr id="0" name=""/>
        <dsp:cNvSpPr/>
      </dsp:nvSpPr>
      <dsp:spPr>
        <a:xfrm rot="19800000">
          <a:off x="3667173" y="773807"/>
          <a:ext cx="44012" cy="352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3668058" y="847533"/>
        <a:ext cx="30808" cy="2112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746C7-689C-44CE-B699-1CBC8DDE1AA1}">
      <dsp:nvSpPr>
        <dsp:cNvPr id="0" name=""/>
        <dsp:cNvSpPr/>
      </dsp:nvSpPr>
      <dsp:spPr>
        <a:xfrm>
          <a:off x="912524" y="-91251"/>
          <a:ext cx="3634642" cy="3634642"/>
        </a:xfrm>
        <a:prstGeom prst="circularArrow">
          <a:avLst>
            <a:gd name="adj1" fmla="val 5544"/>
            <a:gd name="adj2" fmla="val 330680"/>
            <a:gd name="adj3" fmla="val 13837257"/>
            <a:gd name="adj4" fmla="val 173487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1DAB8-C652-4BCE-8E49-54D1357911BC}">
      <dsp:nvSpPr>
        <dsp:cNvPr id="0" name=""/>
        <dsp:cNvSpPr/>
      </dsp:nvSpPr>
      <dsp:spPr>
        <a:xfrm>
          <a:off x="1925685" y="521"/>
          <a:ext cx="1656734" cy="82836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>
              <a:solidFill>
                <a:srgbClr val="080808"/>
              </a:solidFill>
            </a:rPr>
            <a:t>Education</a:t>
          </a:r>
          <a:r>
            <a:rPr lang="it-IT" sz="1600" kern="1200" dirty="0">
              <a:solidFill>
                <a:srgbClr val="080808"/>
              </a:solidFill>
            </a:rPr>
            <a:t> (università, scuole)</a:t>
          </a:r>
        </a:p>
      </dsp:txBody>
      <dsp:txXfrm>
        <a:off x="1966123" y="40959"/>
        <a:ext cx="1575858" cy="747491"/>
      </dsp:txXfrm>
    </dsp:sp>
    <dsp:sp modelId="{544B3C22-6AAA-4430-A7CF-B8B94503A72F}">
      <dsp:nvSpPr>
        <dsp:cNvPr id="0" name=""/>
        <dsp:cNvSpPr/>
      </dsp:nvSpPr>
      <dsp:spPr>
        <a:xfrm>
          <a:off x="3399779" y="1071513"/>
          <a:ext cx="1656734" cy="82836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80808"/>
              </a:solidFill>
            </a:rPr>
            <a:t>Servizi pubblici per il lavoro</a:t>
          </a:r>
        </a:p>
      </dsp:txBody>
      <dsp:txXfrm>
        <a:off x="3440217" y="1111951"/>
        <a:ext cx="1575858" cy="747491"/>
      </dsp:txXfrm>
    </dsp:sp>
    <dsp:sp modelId="{ADBCFDEF-1701-4A60-BA31-C6B97B856F6B}">
      <dsp:nvSpPr>
        <dsp:cNvPr id="0" name=""/>
        <dsp:cNvSpPr/>
      </dsp:nvSpPr>
      <dsp:spPr>
        <a:xfrm>
          <a:off x="2836725" y="2804414"/>
          <a:ext cx="1656734" cy="82836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80808"/>
              </a:solidFill>
            </a:rPr>
            <a:t>Servizi privati per il lavoro</a:t>
          </a:r>
        </a:p>
      </dsp:txBody>
      <dsp:txXfrm>
        <a:off x="2877163" y="2844852"/>
        <a:ext cx="1575858" cy="747491"/>
      </dsp:txXfrm>
    </dsp:sp>
    <dsp:sp modelId="{0EDB1B5F-5BFC-453B-8511-DF0881B4FD8C}">
      <dsp:nvSpPr>
        <dsp:cNvPr id="0" name=""/>
        <dsp:cNvSpPr/>
      </dsp:nvSpPr>
      <dsp:spPr>
        <a:xfrm>
          <a:off x="1014644" y="2804414"/>
          <a:ext cx="1656734" cy="82836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80808"/>
              </a:solidFill>
            </a:rPr>
            <a:t>Soggetti formativi (fondi </a:t>
          </a:r>
          <a:r>
            <a:rPr lang="it-IT" sz="1600" kern="1200" dirty="0" err="1">
              <a:solidFill>
                <a:srgbClr val="080808"/>
              </a:solidFill>
            </a:rPr>
            <a:t>interp</a:t>
          </a:r>
          <a:r>
            <a:rPr lang="it-IT" sz="1600" kern="1200" dirty="0">
              <a:solidFill>
                <a:srgbClr val="080808"/>
              </a:solidFill>
            </a:rPr>
            <a:t>.- Impresa formativa)</a:t>
          </a:r>
        </a:p>
      </dsp:txBody>
      <dsp:txXfrm>
        <a:off x="1055082" y="2844852"/>
        <a:ext cx="1575858" cy="747491"/>
      </dsp:txXfrm>
    </dsp:sp>
    <dsp:sp modelId="{C3CCB867-9DFD-4311-8222-E124E7FA888A}">
      <dsp:nvSpPr>
        <dsp:cNvPr id="0" name=""/>
        <dsp:cNvSpPr/>
      </dsp:nvSpPr>
      <dsp:spPr>
        <a:xfrm>
          <a:off x="451591" y="1071513"/>
          <a:ext cx="1656734" cy="82836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rgbClr val="080808"/>
              </a:solidFill>
            </a:rPr>
            <a:t>Enti previdenziali</a:t>
          </a:r>
        </a:p>
      </dsp:txBody>
      <dsp:txXfrm>
        <a:off x="492029" y="1111951"/>
        <a:ext cx="1575858" cy="7474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BD3B-02A9-4DC7-BC65-9E4AF93CFE8B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A1CA-1093-4FB4-8FD0-1CC1134EBBB5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risorse tecnologiche</a:t>
          </a:r>
        </a:p>
      </dsp:txBody>
      <dsp:txXfrm>
        <a:off x="1359515" y="343515"/>
        <a:ext cx="1466890" cy="1466890"/>
      </dsp:txXfrm>
    </dsp:sp>
    <dsp:sp modelId="{3E065BC8-84A3-424E-8FB6-2C55CE5F5CEC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linguaggi condivisi</a:t>
          </a:r>
        </a:p>
      </dsp:txBody>
      <dsp:txXfrm>
        <a:off x="3269595" y="343515"/>
        <a:ext cx="1466890" cy="1466890"/>
      </dsp:txXfrm>
    </dsp:sp>
    <dsp:sp modelId="{85FCE4B8-500B-416A-A755-452214EB1BE6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imprese e  domanda di lavoro</a:t>
          </a:r>
        </a:p>
      </dsp:txBody>
      <dsp:txXfrm>
        <a:off x="1359515" y="2253595"/>
        <a:ext cx="1466890" cy="1466890"/>
      </dsp:txXfrm>
    </dsp:sp>
    <dsp:sp modelId="{47B20781-8A1F-4843-87B8-727063BAEE2A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privacy</a:t>
          </a:r>
        </a:p>
      </dsp:txBody>
      <dsp:txXfrm>
        <a:off x="3269595" y="2253595"/>
        <a:ext cx="14668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E8BB6-BB29-492D-B4AD-ACBB59997F2D}">
      <dsp:nvSpPr>
        <dsp:cNvPr id="0" name=""/>
        <dsp:cNvSpPr/>
      </dsp:nvSpPr>
      <dsp:spPr>
        <a:xfrm>
          <a:off x="3464281" y="1079138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4BD22-BF06-4114-B9C3-7B0C283B3E62}">
      <dsp:nvSpPr>
        <dsp:cNvPr id="0" name=""/>
        <dsp:cNvSpPr/>
      </dsp:nvSpPr>
      <dsp:spPr>
        <a:xfrm>
          <a:off x="3394491" y="1112735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7FBC6-559C-4738-AF24-10B9C70FAA46}">
      <dsp:nvSpPr>
        <dsp:cNvPr id="0" name=""/>
        <dsp:cNvSpPr/>
      </dsp:nvSpPr>
      <dsp:spPr>
        <a:xfrm>
          <a:off x="3321368" y="1139272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BE1E2-A773-4934-BC29-DBB67999B3C8}">
      <dsp:nvSpPr>
        <dsp:cNvPr id="0" name=""/>
        <dsp:cNvSpPr/>
      </dsp:nvSpPr>
      <dsp:spPr>
        <a:xfrm>
          <a:off x="3799351" y="690228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B714-DA26-4F21-85F3-89E0C8A87903}">
      <dsp:nvSpPr>
        <dsp:cNvPr id="0" name=""/>
        <dsp:cNvSpPr/>
      </dsp:nvSpPr>
      <dsp:spPr>
        <a:xfrm>
          <a:off x="3771212" y="758597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B6AB-AD27-4EC1-9379-B68318974AB0}">
      <dsp:nvSpPr>
        <dsp:cNvPr id="0" name=""/>
        <dsp:cNvSpPr/>
      </dsp:nvSpPr>
      <dsp:spPr>
        <a:xfrm>
          <a:off x="3751219" y="175559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FA5C6-F854-492E-8440-B338C61960DB}">
      <dsp:nvSpPr>
        <dsp:cNvPr id="0" name=""/>
        <dsp:cNvSpPr/>
      </dsp:nvSpPr>
      <dsp:spPr>
        <a:xfrm>
          <a:off x="3802683" y="142877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DD78B-CE52-4C4A-ACEF-C247D9FE80DF}">
      <dsp:nvSpPr>
        <dsp:cNvPr id="0" name=""/>
        <dsp:cNvSpPr/>
      </dsp:nvSpPr>
      <dsp:spPr>
        <a:xfrm>
          <a:off x="3854147" y="110196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B48DF-A800-495F-9051-017B15368CD9}">
      <dsp:nvSpPr>
        <dsp:cNvPr id="0" name=""/>
        <dsp:cNvSpPr/>
      </dsp:nvSpPr>
      <dsp:spPr>
        <a:xfrm>
          <a:off x="3905610" y="142877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22B2A-B03A-46FE-AF31-16B38ECDC014}">
      <dsp:nvSpPr>
        <dsp:cNvPr id="0" name=""/>
        <dsp:cNvSpPr/>
      </dsp:nvSpPr>
      <dsp:spPr>
        <a:xfrm>
          <a:off x="3957074" y="175559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1AC88-FF16-448E-A930-1722BE081AF0}">
      <dsp:nvSpPr>
        <dsp:cNvPr id="0" name=""/>
        <dsp:cNvSpPr/>
      </dsp:nvSpPr>
      <dsp:spPr>
        <a:xfrm>
          <a:off x="3854147" y="179089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8BE6C-2840-49FA-BE4B-8E32ADD7E111}">
      <dsp:nvSpPr>
        <dsp:cNvPr id="0" name=""/>
        <dsp:cNvSpPr/>
      </dsp:nvSpPr>
      <dsp:spPr>
        <a:xfrm>
          <a:off x="3854147" y="248112"/>
          <a:ext cx="37024" cy="37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6529-E725-4E18-8705-5AB49E638E8F}">
      <dsp:nvSpPr>
        <dsp:cNvPr id="0" name=""/>
        <dsp:cNvSpPr/>
      </dsp:nvSpPr>
      <dsp:spPr>
        <a:xfrm rot="10800000" flipV="1">
          <a:off x="478247" y="548058"/>
          <a:ext cx="1779813" cy="1627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0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validazione temporale elettronica rilasciata in uno Stato membro è riconosciuta in tutti gli Stati membri</a:t>
          </a:r>
        </a:p>
      </dsp:txBody>
      <dsp:txXfrm rot="-10800000">
        <a:off x="557717" y="627528"/>
        <a:ext cx="1620873" cy="1469017"/>
      </dsp:txXfrm>
    </dsp:sp>
    <dsp:sp modelId="{0BB52863-4C9B-47EE-A5CF-0D53A9DC0A2B}">
      <dsp:nvSpPr>
        <dsp:cNvPr id="0" name=""/>
        <dsp:cNvSpPr/>
      </dsp:nvSpPr>
      <dsp:spPr>
        <a:xfrm>
          <a:off x="0" y="233969"/>
          <a:ext cx="785284" cy="71066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AA9E8-322E-426D-B16D-E8F6AAFF277F}">
      <dsp:nvSpPr>
        <dsp:cNvPr id="0" name=""/>
        <dsp:cNvSpPr/>
      </dsp:nvSpPr>
      <dsp:spPr>
        <a:xfrm>
          <a:off x="2501249" y="1323140"/>
          <a:ext cx="2609971" cy="852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0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presunzione di accuratezza della data e dell’ora e di integrità dei dati ai quali tale data e ora sono associate</a:t>
          </a:r>
        </a:p>
      </dsp:txBody>
      <dsp:txXfrm>
        <a:off x="2542883" y="1364774"/>
        <a:ext cx="2526703" cy="769607"/>
      </dsp:txXfrm>
    </dsp:sp>
    <dsp:sp modelId="{20ACD450-4E51-4F8D-AE9D-FA6090E681A5}">
      <dsp:nvSpPr>
        <dsp:cNvPr id="0" name=""/>
        <dsp:cNvSpPr/>
      </dsp:nvSpPr>
      <dsp:spPr>
        <a:xfrm>
          <a:off x="4303677" y="216023"/>
          <a:ext cx="1023935" cy="11837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B112-49C6-4E7E-B9B8-DC1C9F6202E1}">
      <dsp:nvSpPr>
        <dsp:cNvPr id="0" name=""/>
        <dsp:cNvSpPr/>
      </dsp:nvSpPr>
      <dsp:spPr>
        <a:xfrm>
          <a:off x="5599105" y="999188"/>
          <a:ext cx="2681814" cy="1176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0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effetti giuridici e ammissibilità come prova in procedimenti giudiziali </a:t>
          </a:r>
        </a:p>
      </dsp:txBody>
      <dsp:txXfrm>
        <a:off x="5656553" y="1056636"/>
        <a:ext cx="2566918" cy="1061931"/>
      </dsp:txXfrm>
    </dsp:sp>
    <dsp:sp modelId="{65622E44-40E8-4832-8E72-8DE94CEE340D}">
      <dsp:nvSpPr>
        <dsp:cNvPr id="0" name=""/>
        <dsp:cNvSpPr/>
      </dsp:nvSpPr>
      <dsp:spPr>
        <a:xfrm flipH="1">
          <a:off x="3768480" y="466042"/>
          <a:ext cx="171333" cy="54784"/>
        </a:xfrm>
        <a:prstGeom prst="ellipse">
          <a:avLst/>
        </a:prstGeom>
        <a:blipFill>
          <a:blip xmlns:r="http://schemas.openxmlformats.org/officeDocument/2006/relationships"/>
          <a:srcRect/>
          <a:stretch>
            <a:fillRect t="-106000" b="-10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9B67-AAA5-4D67-8B95-B44974048B23}">
      <dsp:nvSpPr>
        <dsp:cNvPr id="0" name=""/>
        <dsp:cNvSpPr/>
      </dsp:nvSpPr>
      <dsp:spPr>
        <a:xfrm>
          <a:off x="2636941" y="2032000"/>
          <a:ext cx="804145" cy="1258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72" y="0"/>
              </a:lnTo>
              <a:lnTo>
                <a:pt x="402072" y="1258471"/>
              </a:lnTo>
              <a:lnTo>
                <a:pt x="804145" y="1258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01678" y="2623899"/>
        <a:ext cx="74672" cy="74672"/>
      </dsp:txXfrm>
    </dsp:sp>
    <dsp:sp modelId="{98E63AB7-2CAF-4C89-8982-8E4B35017234}">
      <dsp:nvSpPr>
        <dsp:cNvPr id="0" name=""/>
        <dsp:cNvSpPr/>
      </dsp:nvSpPr>
      <dsp:spPr>
        <a:xfrm>
          <a:off x="2636941" y="1986280"/>
          <a:ext cx="8194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719" y="45720"/>
              </a:lnTo>
              <a:lnTo>
                <a:pt x="409719" y="45939"/>
              </a:lnTo>
              <a:lnTo>
                <a:pt x="819438" y="45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26174" y="2011514"/>
        <a:ext cx="40971" cy="40971"/>
      </dsp:txXfrm>
    </dsp:sp>
    <dsp:sp modelId="{4ACB15FC-6BBB-4CCE-983D-E16D0F0F6E76}">
      <dsp:nvSpPr>
        <dsp:cNvPr id="0" name=""/>
        <dsp:cNvSpPr/>
      </dsp:nvSpPr>
      <dsp:spPr>
        <a:xfrm>
          <a:off x="2636941" y="761779"/>
          <a:ext cx="804145" cy="1270220"/>
        </a:xfrm>
        <a:custGeom>
          <a:avLst/>
          <a:gdLst/>
          <a:ahLst/>
          <a:cxnLst/>
          <a:rect l="0" t="0" r="0" b="0"/>
          <a:pathLst>
            <a:path>
              <a:moveTo>
                <a:pt x="0" y="1270220"/>
              </a:moveTo>
              <a:lnTo>
                <a:pt x="402072" y="1270220"/>
              </a:lnTo>
              <a:lnTo>
                <a:pt x="402072" y="0"/>
              </a:lnTo>
              <a:lnTo>
                <a:pt x="804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01430" y="1359305"/>
        <a:ext cx="75168" cy="75168"/>
      </dsp:txXfrm>
    </dsp:sp>
    <dsp:sp modelId="{64028DE3-BE60-46AD-8F56-03C19EFA5AAA}">
      <dsp:nvSpPr>
        <dsp:cNvPr id="0" name=""/>
        <dsp:cNvSpPr/>
      </dsp:nvSpPr>
      <dsp:spPr>
        <a:xfrm>
          <a:off x="0" y="792089"/>
          <a:ext cx="2794061" cy="2479821"/>
        </a:xfrm>
        <a:prstGeom prst="flowChartPreparation">
          <a:avLst/>
        </a:prstGeom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>
              <a:solidFill>
                <a:schemeClr val="bg2"/>
              </a:solidFill>
            </a:rPr>
            <a:t>Transizionalità</a:t>
          </a:r>
          <a:r>
            <a:rPr lang="it-IT" sz="1800" kern="1200" dirty="0">
              <a:solidFill>
                <a:schemeClr val="bg2"/>
              </a:solidFill>
            </a:rPr>
            <a:t> lavorativa vs posto di lavoro</a:t>
          </a:r>
        </a:p>
      </dsp:txBody>
      <dsp:txXfrm>
        <a:off x="558812" y="792089"/>
        <a:ext cx="1676437" cy="2479821"/>
      </dsp:txXfrm>
    </dsp:sp>
    <dsp:sp modelId="{57B81F3F-5306-4510-A3FC-D3C584433FA1}">
      <dsp:nvSpPr>
        <dsp:cNvPr id="0" name=""/>
        <dsp:cNvSpPr/>
      </dsp:nvSpPr>
      <dsp:spPr>
        <a:xfrm>
          <a:off x="3441087" y="144012"/>
          <a:ext cx="3346930" cy="1235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Identità professionale per </a:t>
          </a:r>
          <a:r>
            <a:rPr lang="it-IT" sz="1600" b="1" kern="1200" dirty="0">
              <a:solidFill>
                <a:srgbClr val="FF0000"/>
              </a:solidFill>
            </a:rPr>
            <a:t>stratificazioni</a:t>
          </a:r>
          <a:r>
            <a:rPr lang="it-IT" sz="1600" b="1" kern="1200" dirty="0"/>
            <a:t> </a:t>
          </a:r>
          <a:r>
            <a:rPr lang="it-IT" sz="1600" kern="1200" dirty="0"/>
            <a:t>successive (esperienze e competenze come bagaglio individuale da ricomporre e accumulare)</a:t>
          </a:r>
        </a:p>
      </dsp:txBody>
      <dsp:txXfrm>
        <a:off x="3441087" y="144012"/>
        <a:ext cx="3346930" cy="1235533"/>
      </dsp:txXfrm>
    </dsp:sp>
    <dsp:sp modelId="{D83D58B0-B1FF-40F1-96EC-B30704BA46A5}">
      <dsp:nvSpPr>
        <dsp:cNvPr id="0" name=""/>
        <dsp:cNvSpPr/>
      </dsp:nvSpPr>
      <dsp:spPr>
        <a:xfrm>
          <a:off x="3456380" y="1584177"/>
          <a:ext cx="3346930" cy="896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Titolarità individuale e </a:t>
          </a:r>
          <a:r>
            <a:rPr lang="it-IT" sz="1600" b="1" kern="1200" dirty="0">
              <a:solidFill>
                <a:srgbClr val="FF0000"/>
              </a:solidFill>
            </a:rPr>
            <a:t>portabilità</a:t>
          </a:r>
          <a:r>
            <a:rPr lang="it-IT" sz="1600" b="1" kern="1200" dirty="0"/>
            <a:t> </a:t>
          </a:r>
          <a:r>
            <a:rPr lang="it-IT" sz="1600" kern="1200" dirty="0"/>
            <a:t>dell’identità professionale certificata</a:t>
          </a:r>
        </a:p>
      </dsp:txBody>
      <dsp:txXfrm>
        <a:off x="3456380" y="1584177"/>
        <a:ext cx="3346930" cy="896084"/>
      </dsp:txXfrm>
    </dsp:sp>
    <dsp:sp modelId="{562451D5-5E7F-4806-B737-846D8D312BC2}">
      <dsp:nvSpPr>
        <dsp:cNvPr id="0" name=""/>
        <dsp:cNvSpPr/>
      </dsp:nvSpPr>
      <dsp:spPr>
        <a:xfrm>
          <a:off x="3441087" y="2836526"/>
          <a:ext cx="3471674" cy="907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Certezza e trasparenza dello </a:t>
          </a:r>
          <a:r>
            <a:rPr lang="it-IT" sz="1600" b="1" kern="1200" dirty="0">
              <a:solidFill>
                <a:srgbClr val="FF0000"/>
              </a:solidFill>
            </a:rPr>
            <a:t>status</a:t>
          </a:r>
          <a:r>
            <a:rPr lang="it-IT" sz="1600" kern="1200" dirty="0"/>
            <a:t> nel mercato del lavoro (requisiti soggettivi/oggettivi per accesso a trattamenti)</a:t>
          </a:r>
        </a:p>
      </dsp:txBody>
      <dsp:txXfrm>
        <a:off x="3441087" y="2836526"/>
        <a:ext cx="3471674" cy="907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9B67-AAA5-4D67-8B95-B44974048B23}">
      <dsp:nvSpPr>
        <dsp:cNvPr id="0" name=""/>
        <dsp:cNvSpPr/>
      </dsp:nvSpPr>
      <dsp:spPr>
        <a:xfrm>
          <a:off x="1930866" y="1985842"/>
          <a:ext cx="363118" cy="110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59" y="0"/>
              </a:lnTo>
              <a:lnTo>
                <a:pt x="181559" y="1106515"/>
              </a:lnTo>
              <a:lnTo>
                <a:pt x="363118" y="1106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083310" y="2509985"/>
        <a:ext cx="58228" cy="58228"/>
      </dsp:txXfrm>
    </dsp:sp>
    <dsp:sp modelId="{98E63AB7-2CAF-4C89-8982-8E4B35017234}">
      <dsp:nvSpPr>
        <dsp:cNvPr id="0" name=""/>
        <dsp:cNvSpPr/>
      </dsp:nvSpPr>
      <dsp:spPr>
        <a:xfrm>
          <a:off x="1930866" y="1940122"/>
          <a:ext cx="363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559" y="45720"/>
              </a:lnTo>
              <a:lnTo>
                <a:pt x="181559" y="103811"/>
              </a:lnTo>
              <a:lnTo>
                <a:pt x="363118" y="1038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103231" y="1976649"/>
        <a:ext cx="18386" cy="18386"/>
      </dsp:txXfrm>
    </dsp:sp>
    <dsp:sp modelId="{4ACB15FC-6BBB-4CCE-983D-E16D0F0F6E76}">
      <dsp:nvSpPr>
        <dsp:cNvPr id="0" name=""/>
        <dsp:cNvSpPr/>
      </dsp:nvSpPr>
      <dsp:spPr>
        <a:xfrm>
          <a:off x="1930866" y="931796"/>
          <a:ext cx="363118" cy="1054046"/>
        </a:xfrm>
        <a:custGeom>
          <a:avLst/>
          <a:gdLst/>
          <a:ahLst/>
          <a:cxnLst/>
          <a:rect l="0" t="0" r="0" b="0"/>
          <a:pathLst>
            <a:path>
              <a:moveTo>
                <a:pt x="0" y="1054046"/>
              </a:moveTo>
              <a:lnTo>
                <a:pt x="181559" y="1054046"/>
              </a:lnTo>
              <a:lnTo>
                <a:pt x="181559" y="0"/>
              </a:lnTo>
              <a:lnTo>
                <a:pt x="3631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084554" y="1430948"/>
        <a:ext cx="55741" cy="55741"/>
      </dsp:txXfrm>
    </dsp:sp>
    <dsp:sp modelId="{64028DE3-BE60-46AD-8F56-03C19EFA5AAA}">
      <dsp:nvSpPr>
        <dsp:cNvPr id="0" name=""/>
        <dsp:cNvSpPr/>
      </dsp:nvSpPr>
      <dsp:spPr>
        <a:xfrm>
          <a:off x="-294573" y="1023814"/>
          <a:ext cx="2526823" cy="1924055"/>
        </a:xfrm>
        <a:prstGeom prst="flowChartPreparation">
          <a:avLst/>
        </a:prstGeom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Integrazione crescente tra tutele contrattuali /tutele nel mercato</a:t>
          </a:r>
        </a:p>
      </dsp:txBody>
      <dsp:txXfrm>
        <a:off x="210792" y="1023814"/>
        <a:ext cx="1516093" cy="1924055"/>
      </dsp:txXfrm>
    </dsp:sp>
    <dsp:sp modelId="{57B81F3F-5306-4510-A3FC-D3C584433FA1}">
      <dsp:nvSpPr>
        <dsp:cNvPr id="0" name=""/>
        <dsp:cNvSpPr/>
      </dsp:nvSpPr>
      <dsp:spPr>
        <a:xfrm>
          <a:off x="2293984" y="368457"/>
          <a:ext cx="3980791" cy="112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Verificabilità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rgbClr val="FF0000"/>
              </a:solidFill>
            </a:rPr>
            <a:t>requisiti</a:t>
          </a:r>
          <a:r>
            <a:rPr lang="en-US" sz="1600" b="1" kern="1200" dirty="0">
              <a:solidFill>
                <a:srgbClr val="FF0000"/>
              </a:solidFill>
            </a:rPr>
            <a:t> </a:t>
          </a:r>
          <a:r>
            <a:rPr lang="en-US" sz="1600" b="1" kern="1200" dirty="0" err="1">
              <a:solidFill>
                <a:srgbClr val="FF0000"/>
              </a:solidFill>
            </a:rPr>
            <a:t>soggettivi</a:t>
          </a:r>
          <a:r>
            <a:rPr lang="en-US" sz="1600" b="1" kern="1200" dirty="0">
              <a:solidFill>
                <a:srgbClr val="FF0000"/>
              </a:solidFill>
            </a:rPr>
            <a:t> </a:t>
          </a:r>
          <a:r>
            <a:rPr lang="en-US" sz="1600" kern="1200" dirty="0">
              <a:solidFill>
                <a:schemeClr val="tx1"/>
              </a:solidFill>
            </a:rPr>
            <a:t>per </a:t>
          </a:r>
          <a:r>
            <a:rPr lang="en-US" sz="1600" kern="1200" dirty="0" err="1">
              <a:solidFill>
                <a:schemeClr val="tx1"/>
              </a:solidFill>
            </a:rPr>
            <a:t>accesso</a:t>
          </a:r>
          <a:r>
            <a:rPr lang="en-US" sz="1600" kern="1200" dirty="0">
              <a:solidFill>
                <a:schemeClr val="tx1"/>
              </a:solidFill>
            </a:rPr>
            <a:t> a welfare e </a:t>
          </a:r>
          <a:r>
            <a:rPr lang="en-US" sz="1600" kern="1200" dirty="0" err="1">
              <a:solidFill>
                <a:schemeClr val="tx1"/>
              </a:solidFill>
            </a:rPr>
            <a:t>ammortizzatori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2293984" y="368457"/>
        <a:ext cx="3980791" cy="1126679"/>
      </dsp:txXfrm>
    </dsp:sp>
    <dsp:sp modelId="{D83D58B0-B1FF-40F1-96EC-B30704BA46A5}">
      <dsp:nvSpPr>
        <dsp:cNvPr id="0" name=""/>
        <dsp:cNvSpPr/>
      </dsp:nvSpPr>
      <dsp:spPr>
        <a:xfrm>
          <a:off x="2293984" y="1633519"/>
          <a:ext cx="3533212" cy="82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Verificabilità dei comportamenti  individuali  disoccupati = </a:t>
          </a:r>
          <a:r>
            <a:rPr lang="it-IT" sz="1600" b="1" kern="1200" dirty="0">
              <a:solidFill>
                <a:srgbClr val="FF0000"/>
              </a:solidFill>
            </a:rPr>
            <a:t>condizionalità</a:t>
          </a:r>
        </a:p>
      </dsp:txBody>
      <dsp:txXfrm>
        <a:off x="2293984" y="1633519"/>
        <a:ext cx="3533212" cy="820829"/>
      </dsp:txXfrm>
    </dsp:sp>
    <dsp:sp modelId="{562451D5-5E7F-4806-B737-846D8D312BC2}">
      <dsp:nvSpPr>
        <dsp:cNvPr id="0" name=""/>
        <dsp:cNvSpPr/>
      </dsp:nvSpPr>
      <dsp:spPr>
        <a:xfrm>
          <a:off x="2293984" y="2592732"/>
          <a:ext cx="5764101" cy="999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Razionalizzazione nella progettazione delle politiche attive e verificabilità dell’</a:t>
          </a:r>
          <a:r>
            <a:rPr lang="it-IT" sz="1600" b="1" kern="1200" dirty="0">
              <a:solidFill>
                <a:srgbClr val="FF0000"/>
              </a:solidFill>
            </a:rPr>
            <a:t>efficacia</a:t>
          </a:r>
          <a:r>
            <a:rPr lang="it-IT" sz="1600" kern="1200" dirty="0"/>
            <a:t> enti accreditati</a:t>
          </a:r>
        </a:p>
      </dsp:txBody>
      <dsp:txXfrm>
        <a:off x="2293984" y="2592732"/>
        <a:ext cx="5764101" cy="999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9B67-AAA5-4D67-8B95-B44974048B23}">
      <dsp:nvSpPr>
        <dsp:cNvPr id="0" name=""/>
        <dsp:cNvSpPr/>
      </dsp:nvSpPr>
      <dsp:spPr>
        <a:xfrm>
          <a:off x="3182386" y="2032000"/>
          <a:ext cx="505548" cy="10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074898"/>
              </a:lnTo>
              <a:lnTo>
                <a:pt x="505548" y="1074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05464" y="2539753"/>
        <a:ext cx="59392" cy="59392"/>
      </dsp:txXfrm>
    </dsp:sp>
    <dsp:sp modelId="{98E63AB7-2CAF-4C89-8982-8E4B35017234}">
      <dsp:nvSpPr>
        <dsp:cNvPr id="0" name=""/>
        <dsp:cNvSpPr/>
      </dsp:nvSpPr>
      <dsp:spPr>
        <a:xfrm>
          <a:off x="3182386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774" y="45720"/>
              </a:lnTo>
              <a:lnTo>
                <a:pt x="252774" y="94587"/>
              </a:lnTo>
              <a:lnTo>
                <a:pt x="505548" y="9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22462" y="2019302"/>
        <a:ext cx="25395" cy="25395"/>
      </dsp:txXfrm>
    </dsp:sp>
    <dsp:sp modelId="{4ACB15FC-6BBB-4CCE-983D-E16D0F0F6E76}">
      <dsp:nvSpPr>
        <dsp:cNvPr id="0" name=""/>
        <dsp:cNvSpPr/>
      </dsp:nvSpPr>
      <dsp:spPr>
        <a:xfrm>
          <a:off x="3182386" y="1005968"/>
          <a:ext cx="505548" cy="1026031"/>
        </a:xfrm>
        <a:custGeom>
          <a:avLst/>
          <a:gdLst/>
          <a:ahLst/>
          <a:cxnLst/>
          <a:rect l="0" t="0" r="0" b="0"/>
          <a:pathLst>
            <a:path>
              <a:moveTo>
                <a:pt x="0" y="1026031"/>
              </a:moveTo>
              <a:lnTo>
                <a:pt x="252774" y="1026031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06564" y="1490388"/>
        <a:ext cx="57190" cy="57190"/>
      </dsp:txXfrm>
    </dsp:sp>
    <dsp:sp modelId="{64028DE3-BE60-46AD-8F56-03C19EFA5AAA}">
      <dsp:nvSpPr>
        <dsp:cNvPr id="0" name=""/>
        <dsp:cNvSpPr/>
      </dsp:nvSpPr>
      <dsp:spPr>
        <a:xfrm>
          <a:off x="312154" y="607614"/>
          <a:ext cx="2891691" cy="2848771"/>
        </a:xfrm>
        <a:prstGeom prst="flowChartPreparation">
          <a:avLst/>
        </a:prstGeom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/>
            <a:t>Matching</a:t>
          </a:r>
          <a:r>
            <a:rPr lang="it-IT" sz="2000" kern="1200" dirty="0"/>
            <a:t> domanda e offerta: dall’informalità alla trasparenza</a:t>
          </a:r>
        </a:p>
      </dsp:txBody>
      <dsp:txXfrm>
        <a:off x="890492" y="607614"/>
        <a:ext cx="1735015" cy="2848771"/>
      </dsp:txXfrm>
    </dsp:sp>
    <dsp:sp modelId="{57B81F3F-5306-4510-A3FC-D3C584433FA1}">
      <dsp:nvSpPr>
        <dsp:cNvPr id="0" name=""/>
        <dsp:cNvSpPr/>
      </dsp:nvSpPr>
      <dsp:spPr>
        <a:xfrm>
          <a:off x="3687934" y="571775"/>
          <a:ext cx="3317735" cy="868386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1"/>
              </a:solidFill>
            </a:rPr>
            <a:t>Visibilità</a:t>
          </a:r>
          <a:r>
            <a:rPr lang="it-IT" sz="1600" kern="1200" baseline="0" dirty="0">
              <a:solidFill>
                <a:schemeClr val="tx1"/>
              </a:solidFill>
            </a:rPr>
            <a:t> e trasparenza delle </a:t>
          </a:r>
          <a:r>
            <a:rPr lang="it-IT" sz="1600" kern="1200" baseline="0" dirty="0" err="1">
              <a:solidFill>
                <a:srgbClr val="FF0000"/>
              </a:solidFill>
            </a:rPr>
            <a:t>vacancy</a:t>
          </a:r>
          <a:endParaRPr lang="it-IT" sz="1600" kern="1200" dirty="0">
            <a:solidFill>
              <a:srgbClr val="FF0000"/>
            </a:solidFill>
          </a:endParaRPr>
        </a:p>
      </dsp:txBody>
      <dsp:txXfrm>
        <a:off x="3687934" y="571775"/>
        <a:ext cx="3317735" cy="868386"/>
      </dsp:txXfrm>
    </dsp:sp>
    <dsp:sp modelId="{D83D58B0-B1FF-40F1-96EC-B30704BA46A5}">
      <dsp:nvSpPr>
        <dsp:cNvPr id="0" name=""/>
        <dsp:cNvSpPr/>
      </dsp:nvSpPr>
      <dsp:spPr>
        <a:xfrm>
          <a:off x="3687934" y="1632825"/>
          <a:ext cx="3346930" cy="89608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Visibilità e trasparenza dei </a:t>
          </a:r>
          <a:r>
            <a:rPr lang="it-IT" sz="1600" kern="1200" dirty="0">
              <a:solidFill>
                <a:srgbClr val="FF0000"/>
              </a:solidFill>
            </a:rPr>
            <a:t>titoli, delle competenze e delle «doti»</a:t>
          </a:r>
          <a:r>
            <a:rPr lang="it-IT" sz="1600" kern="1200" dirty="0"/>
            <a:t> dei lavoratori </a:t>
          </a:r>
        </a:p>
      </dsp:txBody>
      <dsp:txXfrm>
        <a:off x="3687934" y="1632825"/>
        <a:ext cx="3346930" cy="896084"/>
      </dsp:txXfrm>
    </dsp:sp>
    <dsp:sp modelId="{562451D5-5E7F-4806-B737-846D8D312BC2}">
      <dsp:nvSpPr>
        <dsp:cNvPr id="0" name=""/>
        <dsp:cNvSpPr/>
      </dsp:nvSpPr>
      <dsp:spPr>
        <a:xfrm>
          <a:off x="3687934" y="2721572"/>
          <a:ext cx="3346930" cy="77065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Analisi e collegamento dei  </a:t>
          </a:r>
          <a:r>
            <a:rPr lang="it-IT" sz="1600" kern="1200" dirty="0">
              <a:solidFill>
                <a:srgbClr val="FF0000"/>
              </a:solidFill>
            </a:rPr>
            <a:t>fabbisogni </a:t>
          </a:r>
          <a:r>
            <a:rPr lang="it-IT" sz="1600" kern="1200" dirty="0"/>
            <a:t>professionali e dei fabbisogni formativi</a:t>
          </a:r>
        </a:p>
      </dsp:txBody>
      <dsp:txXfrm>
        <a:off x="3687934" y="2721572"/>
        <a:ext cx="3346930" cy="770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9D8D-C114-4A9F-AD70-2123980B873E}">
      <dsp:nvSpPr>
        <dsp:cNvPr id="0" name=""/>
        <dsp:cNvSpPr/>
      </dsp:nvSpPr>
      <dsp:spPr>
        <a:xfrm>
          <a:off x="2520285" y="0"/>
          <a:ext cx="3004568" cy="234217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2"/>
              </a:solidFill>
            </a:rPr>
            <a:t>Lavoratore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protagonista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della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propria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identità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professionale</a:t>
          </a:r>
          <a:r>
            <a:rPr lang="en-US" sz="1600" b="1" kern="1200" dirty="0">
              <a:solidFill>
                <a:schemeClr val="bg2"/>
              </a:solidFill>
            </a:rPr>
            <a:t> (</a:t>
          </a:r>
          <a:r>
            <a:rPr lang="en-US" sz="1600" b="1" kern="1200" dirty="0" err="1">
              <a:solidFill>
                <a:schemeClr val="bg2"/>
              </a:solidFill>
            </a:rPr>
            <a:t>accesso</a:t>
          </a:r>
          <a:r>
            <a:rPr lang="en-US" sz="1600" b="1" kern="1200" dirty="0">
              <a:solidFill>
                <a:schemeClr val="bg2"/>
              </a:solidFill>
            </a:rPr>
            <a:t> e </a:t>
          </a:r>
          <a:r>
            <a:rPr lang="en-US" sz="1600" b="1" kern="1200" dirty="0" err="1">
              <a:solidFill>
                <a:schemeClr val="bg2"/>
              </a:solidFill>
            </a:rPr>
            <a:t>controllabilità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dati</a:t>
          </a:r>
          <a:r>
            <a:rPr lang="en-US" sz="1600" b="1" kern="1200" dirty="0">
              <a:solidFill>
                <a:schemeClr val="bg2"/>
              </a:solidFill>
            </a:rPr>
            <a:t>)</a:t>
          </a:r>
          <a:endParaRPr lang="it-IT" sz="1600" kern="1200" dirty="0">
            <a:solidFill>
              <a:schemeClr val="bg2"/>
            </a:solidFill>
          </a:endParaRPr>
        </a:p>
      </dsp:txBody>
      <dsp:txXfrm>
        <a:off x="2920894" y="409880"/>
        <a:ext cx="2203349" cy="1053979"/>
      </dsp:txXfrm>
    </dsp:sp>
    <dsp:sp modelId="{B96995C6-4859-4FDB-92C7-BB3431DA4BC3}">
      <dsp:nvSpPr>
        <dsp:cNvPr id="0" name=""/>
        <dsp:cNvSpPr/>
      </dsp:nvSpPr>
      <dsp:spPr>
        <a:xfrm>
          <a:off x="3591323" y="1577065"/>
          <a:ext cx="3004568" cy="234217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2"/>
              </a:solidFill>
            </a:rPr>
            <a:t>Registrazione</a:t>
          </a:r>
          <a:r>
            <a:rPr lang="en-US" sz="1600" b="1" kern="1200" dirty="0">
              <a:solidFill>
                <a:schemeClr val="bg2"/>
              </a:solidFill>
            </a:rPr>
            <a:t> e </a:t>
          </a:r>
          <a:r>
            <a:rPr lang="en-US" sz="1600" b="1" kern="1200" dirty="0" err="1">
              <a:solidFill>
                <a:schemeClr val="bg2"/>
              </a:solidFill>
            </a:rPr>
            <a:t>condivisione</a:t>
          </a:r>
          <a:r>
            <a:rPr lang="en-US" sz="1600" b="1" kern="1200" dirty="0">
              <a:solidFill>
                <a:schemeClr val="bg2"/>
              </a:solidFill>
            </a:rPr>
            <a:t> di </a:t>
          </a:r>
          <a:r>
            <a:rPr lang="en-US" sz="1600" b="1" kern="1200" dirty="0" err="1">
              <a:solidFill>
                <a:schemeClr val="bg2"/>
              </a:solidFill>
            </a:rPr>
            <a:t>dati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certi</a:t>
          </a:r>
          <a:r>
            <a:rPr lang="en-US" sz="1600" b="1" kern="1200" dirty="0">
              <a:solidFill>
                <a:schemeClr val="bg2"/>
              </a:solidFill>
            </a:rPr>
            <a:t> e </a:t>
          </a:r>
          <a:r>
            <a:rPr lang="en-US" sz="1600" b="1" kern="1200" dirty="0" err="1">
              <a:solidFill>
                <a:schemeClr val="bg2"/>
              </a:solidFill>
            </a:rPr>
            <a:t>trasparenti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tra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soggetti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pubblici</a:t>
          </a:r>
          <a:r>
            <a:rPr lang="en-US" sz="1600" b="1" kern="1200" dirty="0">
              <a:solidFill>
                <a:schemeClr val="bg2"/>
              </a:solidFill>
            </a:rPr>
            <a:t> e </a:t>
          </a:r>
          <a:r>
            <a:rPr lang="en-US" sz="1600" b="1" kern="1200" dirty="0" err="1">
              <a:solidFill>
                <a:schemeClr val="bg2"/>
              </a:solidFill>
            </a:rPr>
            <a:t>soggetti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privati</a:t>
          </a:r>
          <a:endParaRPr lang="it-IT" sz="1600" kern="1200" dirty="0">
            <a:solidFill>
              <a:schemeClr val="bg2"/>
            </a:solidFill>
          </a:endParaRPr>
        </a:p>
      </dsp:txBody>
      <dsp:txXfrm>
        <a:off x="4510220" y="2182128"/>
        <a:ext cx="1802740" cy="1288197"/>
      </dsp:txXfrm>
    </dsp:sp>
    <dsp:sp modelId="{D64D8E92-C847-45A6-9FB7-8A2E7E3C16F2}">
      <dsp:nvSpPr>
        <dsp:cNvPr id="0" name=""/>
        <dsp:cNvSpPr/>
      </dsp:nvSpPr>
      <dsp:spPr>
        <a:xfrm>
          <a:off x="1296138" y="1690271"/>
          <a:ext cx="3004568" cy="234217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2"/>
              </a:solidFill>
            </a:rPr>
            <a:t>Digitalizzazione</a:t>
          </a:r>
          <a:r>
            <a:rPr lang="en-US" sz="1600" b="1" kern="1200" dirty="0">
              <a:solidFill>
                <a:schemeClr val="bg2"/>
              </a:solidFill>
            </a:rPr>
            <a:t>, </a:t>
          </a:r>
          <a:r>
            <a:rPr lang="en-US" sz="1600" b="1" kern="1200" dirty="0" err="1">
              <a:solidFill>
                <a:schemeClr val="bg2"/>
              </a:solidFill>
            </a:rPr>
            <a:t>trasparenza</a:t>
          </a:r>
          <a:r>
            <a:rPr lang="en-US" sz="1600" b="1" kern="1200" dirty="0">
              <a:solidFill>
                <a:schemeClr val="bg2"/>
              </a:solidFill>
            </a:rPr>
            <a:t>, </a:t>
          </a:r>
          <a:r>
            <a:rPr lang="en-US" sz="1600" b="1" kern="1200" dirty="0" err="1">
              <a:solidFill>
                <a:schemeClr val="bg2"/>
              </a:solidFill>
            </a:rPr>
            <a:t>certezza</a:t>
          </a:r>
          <a:r>
            <a:rPr lang="en-US" sz="1600" b="1" kern="1200" dirty="0">
              <a:solidFill>
                <a:schemeClr val="bg2"/>
              </a:solidFill>
            </a:rPr>
            <a:t>, </a:t>
          </a:r>
          <a:r>
            <a:rPr lang="en-US" sz="1600" b="1" kern="1200" dirty="0" err="1">
              <a:solidFill>
                <a:schemeClr val="bg2"/>
              </a:solidFill>
            </a:rPr>
            <a:t>immodificabilità</a:t>
          </a:r>
          <a:r>
            <a:rPr lang="en-US" sz="1600" b="1" kern="1200" dirty="0">
              <a:solidFill>
                <a:schemeClr val="bg2"/>
              </a:solidFill>
            </a:rPr>
            <a:t> </a:t>
          </a:r>
          <a:r>
            <a:rPr lang="en-US" sz="1600" b="1" kern="1200" dirty="0" err="1">
              <a:solidFill>
                <a:schemeClr val="bg2"/>
              </a:solidFill>
            </a:rPr>
            <a:t>dati</a:t>
          </a:r>
          <a:endParaRPr lang="it-IT" sz="1600" kern="1200" dirty="0">
            <a:solidFill>
              <a:schemeClr val="bg2"/>
            </a:solidFill>
          </a:endParaRPr>
        </a:p>
      </dsp:txBody>
      <dsp:txXfrm>
        <a:off x="1579068" y="2295333"/>
        <a:ext cx="1802740" cy="1288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DB9F7-65AD-4893-B589-81473154DCEB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E809F-0FB2-465F-A9AB-1A29E66CA829}">
      <dsp:nvSpPr>
        <dsp:cNvPr id="0" name=""/>
        <dsp:cNvSpPr/>
      </dsp:nvSpPr>
      <dsp:spPr>
        <a:xfrm>
          <a:off x="2743199" y="408582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Costituzione: artt. 1, 4, 35, 38, 117</a:t>
          </a:r>
        </a:p>
      </dsp:txBody>
      <dsp:txXfrm>
        <a:off x="2766680" y="432063"/>
        <a:ext cx="2594638" cy="434050"/>
      </dsp:txXfrm>
    </dsp:sp>
    <dsp:sp modelId="{434F549C-CC71-40E1-9B89-C435831FC312}">
      <dsp:nvSpPr>
        <dsp:cNvPr id="0" name=""/>
        <dsp:cNvSpPr/>
      </dsp:nvSpPr>
      <dsp:spPr>
        <a:xfrm>
          <a:off x="2743199" y="949721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D. </a:t>
          </a:r>
          <a:r>
            <a:rPr lang="it-IT" sz="1100" kern="1200" dirty="0" err="1"/>
            <a:t>Lgs</a:t>
          </a:r>
          <a:r>
            <a:rPr lang="it-IT" sz="1100" kern="1200" dirty="0"/>
            <a:t>. 276/2003 (artt. 15 e 16)</a:t>
          </a:r>
        </a:p>
      </dsp:txBody>
      <dsp:txXfrm>
        <a:off x="2766680" y="973202"/>
        <a:ext cx="2594638" cy="434050"/>
      </dsp:txXfrm>
    </dsp:sp>
    <dsp:sp modelId="{58BC3671-C457-40D8-99AB-D7BFAC514C70}">
      <dsp:nvSpPr>
        <dsp:cNvPr id="0" name=""/>
        <dsp:cNvSpPr/>
      </dsp:nvSpPr>
      <dsp:spPr>
        <a:xfrm>
          <a:off x="2743199" y="149086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L. 92/2012 (art. 4)</a:t>
          </a:r>
        </a:p>
      </dsp:txBody>
      <dsp:txXfrm>
        <a:off x="2766680" y="1514341"/>
        <a:ext cx="2594638" cy="434050"/>
      </dsp:txXfrm>
    </dsp:sp>
    <dsp:sp modelId="{F07C743B-B0F4-4EFF-AED9-92C3F4192881}">
      <dsp:nvSpPr>
        <dsp:cNvPr id="0" name=""/>
        <dsp:cNvSpPr/>
      </dsp:nvSpPr>
      <dsp:spPr>
        <a:xfrm>
          <a:off x="2743199" y="2032000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D. </a:t>
          </a:r>
          <a:r>
            <a:rPr lang="it-IT" sz="1100" kern="1200" dirty="0" err="1"/>
            <a:t>Lgs</a:t>
          </a:r>
          <a:r>
            <a:rPr lang="it-IT" sz="1100" kern="1200" dirty="0"/>
            <a:t>. 13/2013</a:t>
          </a:r>
        </a:p>
      </dsp:txBody>
      <dsp:txXfrm>
        <a:off x="2766680" y="2055481"/>
        <a:ext cx="2594638" cy="434050"/>
      </dsp:txXfrm>
    </dsp:sp>
    <dsp:sp modelId="{FBDB39FA-2601-4546-A8F1-47810FD5A351}">
      <dsp:nvSpPr>
        <dsp:cNvPr id="0" name=""/>
        <dsp:cNvSpPr/>
      </dsp:nvSpPr>
      <dsp:spPr>
        <a:xfrm>
          <a:off x="2743199" y="2573139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D. </a:t>
          </a:r>
          <a:r>
            <a:rPr lang="it-IT" sz="1100" kern="1200" dirty="0" err="1"/>
            <a:t>Lgs</a:t>
          </a:r>
          <a:r>
            <a:rPr lang="it-IT" sz="1100" kern="1200" dirty="0"/>
            <a:t>. 150/2015</a:t>
          </a:r>
        </a:p>
      </dsp:txBody>
      <dsp:txXfrm>
        <a:off x="2766680" y="2596620"/>
        <a:ext cx="2594638" cy="434050"/>
      </dsp:txXfrm>
    </dsp:sp>
    <dsp:sp modelId="{C2651874-F985-47AE-86D7-8E233BFDCBCB}">
      <dsp:nvSpPr>
        <dsp:cNvPr id="0" name=""/>
        <dsp:cNvSpPr/>
      </dsp:nvSpPr>
      <dsp:spPr>
        <a:xfrm>
          <a:off x="2743199" y="3114278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D.L</a:t>
          </a:r>
          <a:r>
            <a:rPr lang="it-IT" sz="1100" kern="1200"/>
            <a:t>. 4/2019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766680" y="3137759"/>
        <a:ext cx="2594638" cy="434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EA0E3-D99C-41D7-977F-F2C781CFF8D6}">
      <dsp:nvSpPr>
        <dsp:cNvPr id="0" name=""/>
        <dsp:cNvSpPr/>
      </dsp:nvSpPr>
      <dsp:spPr>
        <a:xfrm>
          <a:off x="3386" y="469846"/>
          <a:ext cx="2107882" cy="644482"/>
        </a:xfrm>
        <a:prstGeom prst="chevron">
          <a:avLst/>
        </a:prstGeom>
        <a:gradFill flip="none" rotWithShape="0">
          <a:gsLst>
            <a:gs pos="0">
              <a:schemeClr val="tx2">
                <a:lumMod val="90000"/>
                <a:tint val="66000"/>
                <a:satMod val="160000"/>
              </a:schemeClr>
            </a:gs>
            <a:gs pos="50000">
              <a:schemeClr val="tx2">
                <a:lumMod val="90000"/>
                <a:tint val="44500"/>
                <a:satMod val="160000"/>
              </a:schemeClr>
            </a:gs>
            <a:gs pos="100000">
              <a:schemeClr val="tx2">
                <a:lumMod val="9000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2"/>
              </a:solidFill>
            </a:rPr>
            <a:t>Digitalizzazione/ smaterializzazione</a:t>
          </a:r>
        </a:p>
      </dsp:txBody>
      <dsp:txXfrm>
        <a:off x="325627" y="469846"/>
        <a:ext cx="1463400" cy="644482"/>
      </dsp:txXfrm>
    </dsp:sp>
    <dsp:sp modelId="{C223DDEE-3AA9-4EAC-BD5E-3AD561E5E4CC}">
      <dsp:nvSpPr>
        <dsp:cNvPr id="0" name=""/>
        <dsp:cNvSpPr/>
      </dsp:nvSpPr>
      <dsp:spPr>
        <a:xfrm>
          <a:off x="1937588" y="469846"/>
          <a:ext cx="1736812" cy="644482"/>
        </a:xfrm>
        <a:prstGeom prst="chevron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2"/>
              </a:solidFill>
            </a:rPr>
            <a:t>Data base centralizzato</a:t>
          </a:r>
        </a:p>
      </dsp:txBody>
      <dsp:txXfrm>
        <a:off x="2259829" y="469846"/>
        <a:ext cx="1092330" cy="644482"/>
      </dsp:txXfrm>
    </dsp:sp>
    <dsp:sp modelId="{46887C00-49FE-4691-907A-EBB9C9A2A4B3}">
      <dsp:nvSpPr>
        <dsp:cNvPr id="0" name=""/>
        <dsp:cNvSpPr/>
      </dsp:nvSpPr>
      <dsp:spPr>
        <a:xfrm>
          <a:off x="3500719" y="469846"/>
          <a:ext cx="1965168" cy="644482"/>
        </a:xfrm>
        <a:prstGeom prst="chevron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2"/>
              </a:solidFill>
            </a:rPr>
            <a:t>Interoperabilità banche dati</a:t>
          </a:r>
        </a:p>
      </dsp:txBody>
      <dsp:txXfrm>
        <a:off x="3822960" y="469846"/>
        <a:ext cx="1320686" cy="644482"/>
      </dsp:txXfrm>
    </dsp:sp>
    <dsp:sp modelId="{AD219DCA-599B-4EB2-A064-686FF03B4C00}">
      <dsp:nvSpPr>
        <dsp:cNvPr id="0" name=""/>
        <dsp:cNvSpPr/>
      </dsp:nvSpPr>
      <dsp:spPr>
        <a:xfrm>
          <a:off x="5292206" y="469846"/>
          <a:ext cx="2033755" cy="644482"/>
        </a:xfrm>
        <a:prstGeom prst="chevron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2"/>
              </a:solidFill>
            </a:rPr>
            <a:t>Registri decentralizzati (coordinamento centralizzato)</a:t>
          </a:r>
        </a:p>
      </dsp:txBody>
      <dsp:txXfrm>
        <a:off x="5614447" y="469846"/>
        <a:ext cx="1389273" cy="644482"/>
      </dsp:txXfrm>
    </dsp:sp>
    <dsp:sp modelId="{D6E95E39-09A4-4C59-B34D-218C604B8885}">
      <dsp:nvSpPr>
        <dsp:cNvPr id="0" name=""/>
        <dsp:cNvSpPr/>
      </dsp:nvSpPr>
      <dsp:spPr>
        <a:xfrm>
          <a:off x="7152280" y="469846"/>
          <a:ext cx="1736812" cy="644482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chemeClr val="bg2"/>
              </a:solidFill>
            </a:rPr>
            <a:t>Registri distribuiti - </a:t>
          </a:r>
          <a:r>
            <a:rPr lang="it-IT" sz="1400" kern="1200" dirty="0" err="1">
              <a:solidFill>
                <a:schemeClr val="bg2"/>
              </a:solidFill>
            </a:rPr>
            <a:t>Blockchain</a:t>
          </a:r>
          <a:endParaRPr lang="it-IT" sz="1400" kern="1200" dirty="0">
            <a:solidFill>
              <a:schemeClr val="bg2"/>
            </a:solidFill>
          </a:endParaRPr>
        </a:p>
      </dsp:txBody>
      <dsp:txXfrm>
        <a:off x="7474521" y="469846"/>
        <a:ext cx="1092330" cy="64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r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BB24410-8D03-9C40-8942-EF6BBDB285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00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>
            <a:lvl1pPr algn="r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l" defTabSz="941103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3" tIns="47067" rIns="94133" bIns="47067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61010F8-471F-D84B-95AA-EA2934DD51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31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altLang="it-IT">
              <a:ea typeface="MS PGothic" charset="-128"/>
            </a:endParaRPr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94468DDD-1E6C-E54A-B02A-D649A99356D4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10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44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11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12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13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5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14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15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16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17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40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18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2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3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4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4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5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1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6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7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7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1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8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it-IT" dirty="0">
              <a:ea typeface="MS PGothic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1pPr>
            <a:lvl2pPr marL="742950" indent="-28575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2pPr>
            <a:lvl3pPr marL="11430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3pPr>
            <a:lvl4pPr marL="16002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4pPr>
            <a:lvl5pPr marL="2057400" indent="-228600" defTabSz="939800"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charset="0"/>
                <a:ea typeface="MS PGothic" charset="-128"/>
              </a:defRPr>
            </a:lvl9pPr>
          </a:lstStyle>
          <a:p>
            <a:fld id="{2861600C-7EC3-6049-B9C7-4F4F22CE5219}" type="slidenum">
              <a:rPr lang="it-IT" altLang="it-IT" sz="1200">
                <a:solidFill>
                  <a:schemeClr val="tx1"/>
                </a:solidFill>
              </a:rPr>
              <a:pPr/>
              <a:t>9</a:t>
            </a:fld>
            <a:endParaRPr lang="it-IT" altLang="it-I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5800725"/>
            <a:ext cx="9144000" cy="0"/>
          </a:xfrm>
          <a:prstGeom prst="line">
            <a:avLst/>
          </a:prstGeom>
          <a:noFill/>
          <a:ln w="76200" cmpd="tri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5C1293C8-91F3-4767-921F-F928CA8780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-1588"/>
            <a:ext cx="9142412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5531C64-F28D-43DD-BDBB-926DDD531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56556"/>
            <a:ext cx="1050545" cy="972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B0A1497-9B49-4C29-BF4E-1C03003DB3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8" y="5856556"/>
            <a:ext cx="1228966" cy="9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38C2C0-987E-436E-B8F3-A79D266DCF12}"/>
              </a:ext>
            </a:extLst>
          </p:cNvPr>
          <p:cNvSpPr txBox="1"/>
          <p:nvPr userDrawn="1"/>
        </p:nvSpPr>
        <p:spPr>
          <a:xfrm>
            <a:off x="1691680" y="5927057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BLOCKCHAIN: INNOVAZIONE E APPLICAZIONI SOCIALI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APPROFONDIMENTI, SCENARI E SOLUZIONI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Roma, 25 febbraio 2019</a:t>
            </a:r>
          </a:p>
        </p:txBody>
      </p:sp>
    </p:spTree>
    <p:extLst>
      <p:ext uri="{BB962C8B-B14F-4D97-AF65-F5344CB8AC3E}">
        <p14:creationId xmlns:p14="http://schemas.microsoft.com/office/powerpoint/2010/main" val="415135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6"/>
          <a:stretch/>
        </p:blipFill>
        <p:spPr bwMode="auto">
          <a:xfrm>
            <a:off x="1588" y="-1588"/>
            <a:ext cx="9126388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 userDrawn="1"/>
        </p:nvSpPr>
        <p:spPr bwMode="auto">
          <a:xfrm>
            <a:off x="1588" y="1006475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0" y="1844824"/>
            <a:ext cx="1835150" cy="7302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23" name="Line 8"/>
          <p:cNvSpPr>
            <a:spLocks noChangeShapeType="1"/>
          </p:cNvSpPr>
          <p:nvPr userDrawn="1"/>
        </p:nvSpPr>
        <p:spPr bwMode="auto">
          <a:xfrm>
            <a:off x="0" y="5733256"/>
            <a:ext cx="9144000" cy="0"/>
          </a:xfrm>
          <a:prstGeom prst="line">
            <a:avLst/>
          </a:prstGeom>
          <a:noFill/>
          <a:ln w="76200" cmpd="tri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A93126-DB2E-4854-9091-AC402A5839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00" y="5841376"/>
            <a:ext cx="1050545" cy="972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4349C25-1673-42D0-A3DB-0D8FED88E5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4" y="5841376"/>
            <a:ext cx="1228966" cy="9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68F7B7-B358-4B69-B689-7C067039675D}"/>
              </a:ext>
            </a:extLst>
          </p:cNvPr>
          <p:cNvSpPr txBox="1"/>
          <p:nvPr userDrawn="1"/>
        </p:nvSpPr>
        <p:spPr>
          <a:xfrm>
            <a:off x="1636874" y="591187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BLOCKCHAIN: INNOVAZIONE E APPLICAZIONI SOCIALI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APPROFONDIMENTI, SCENARI E SOLUZIONI</a:t>
            </a:r>
          </a:p>
          <a:p>
            <a:pPr algn="just"/>
            <a:r>
              <a:rPr lang="it-IT" sz="1600" dirty="0">
                <a:solidFill>
                  <a:schemeClr val="tx2">
                    <a:lumMod val="25000"/>
                  </a:schemeClr>
                </a:solidFill>
              </a:rPr>
              <a:t>Roma, 25 febbraio 2019</a:t>
            </a:r>
          </a:p>
        </p:txBody>
      </p:sp>
    </p:spTree>
    <p:extLst>
      <p:ext uri="{BB962C8B-B14F-4D97-AF65-F5344CB8AC3E}">
        <p14:creationId xmlns:p14="http://schemas.microsoft.com/office/powerpoint/2010/main" val="1268847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7" r:id="rId1"/>
    <p:sldLayoutId id="214748462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0" y="2204864"/>
            <a:ext cx="9144000" cy="8869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effectLst/>
                <a:ea typeface="+mj-ea"/>
              </a:rPr>
              <a:t>INNOVAZIONE TECNOLOGICA E</a:t>
            </a:r>
          </a:p>
          <a:p>
            <a:pPr>
              <a:defRPr/>
            </a:pPr>
            <a:r>
              <a:rPr lang="it-IT" sz="2400" b="1" dirty="0">
                <a:solidFill>
                  <a:schemeClr val="bg2">
                    <a:lumMod val="75000"/>
                  </a:schemeClr>
                </a:solidFill>
                <a:effectLst/>
                <a:ea typeface="+mj-ea"/>
              </a:rPr>
              <a:t>FUNZIONAMENTO DEL MERCATO DEL LAVORO</a:t>
            </a:r>
            <a:endParaRPr lang="en-GB" sz="2400" b="1" dirty="0">
              <a:solidFill>
                <a:schemeClr val="bg2">
                  <a:lumMod val="75000"/>
                </a:schemeClr>
              </a:solidFill>
              <a:effectLst/>
              <a:ea typeface="+mj-ea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07504" y="3091830"/>
            <a:ext cx="8934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it-IT" altLang="en-US" sz="2400" b="1" dirty="0">
                <a:solidFill>
                  <a:schemeClr val="bg2">
                    <a:lumMod val="75000"/>
                  </a:schemeClr>
                </a:solidFill>
              </a:rPr>
              <a:t>Silvia Ciucciovino</a:t>
            </a:r>
          </a:p>
          <a:p>
            <a:pPr algn="ctr" eaLnBrk="1" hangingPunct="1"/>
            <a:r>
              <a:rPr lang="it-IT" altLang="en-US" sz="2400" b="1" baseline="30000" dirty="0">
                <a:solidFill>
                  <a:schemeClr val="bg2">
                    <a:lumMod val="75000"/>
                  </a:schemeClr>
                </a:solidFill>
                <a:effectLst/>
              </a:rPr>
              <a:t>Roma Tre, CNEL, </a:t>
            </a:r>
            <a:r>
              <a:rPr lang="it-IT" altLang="en-US" sz="2400" b="1" baseline="30000" dirty="0" err="1">
                <a:solidFill>
                  <a:schemeClr val="bg2">
                    <a:lumMod val="75000"/>
                  </a:schemeClr>
                </a:solidFill>
                <a:effectLst/>
              </a:rPr>
              <a:t>LAB</a:t>
            </a:r>
            <a:r>
              <a:rPr lang="it-IT" altLang="en-US" sz="2400" b="1" baseline="30000" dirty="0" err="1">
                <a:solidFill>
                  <a:schemeClr val="bg2">
                    <a:lumMod val="75000"/>
                  </a:schemeClr>
                </a:solidFill>
              </a:rPr>
              <a:t>Chain</a:t>
            </a:r>
            <a:endParaRPr lang="it-IT" altLang="en-US" sz="2400" b="1" baseline="300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3872AC9B-C273-4F9C-9C8A-17B2EE94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31" y="1176606"/>
            <a:ext cx="893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400" b="1" dirty="0">
                <a:solidFill>
                  <a:schemeClr val="bg2">
                    <a:lumMod val="75000"/>
                  </a:schemeClr>
                </a:solidFill>
              </a:rPr>
              <a:t>25 febbraio 2019</a:t>
            </a:r>
            <a:endParaRPr lang="it-IT" altLang="en-US" sz="2400" b="1" baseline="300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Nuovi bisogni e nuovi diritti nel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MdL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32647575"/>
              </p:ext>
            </p:extLst>
          </p:nvPr>
        </p:nvGraphicFramePr>
        <p:xfrm>
          <a:off x="0" y="16288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280" y="2276872"/>
            <a:ext cx="1224136" cy="8335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6383" y="4293095"/>
            <a:ext cx="1955387" cy="9684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2087" y="3284984"/>
            <a:ext cx="1204329" cy="9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La rivoluzione copernicana nel funzionamento del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MdL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615324466"/>
              </p:ext>
            </p:extLst>
          </p:nvPr>
        </p:nvGraphicFramePr>
        <p:xfrm>
          <a:off x="179512" y="1556792"/>
          <a:ext cx="84969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783846" y="2636912"/>
            <a:ext cx="2339752" cy="646331"/>
          </a:xfrm>
          <a:prstGeom prst="borderCallout1">
            <a:avLst>
              <a:gd name="adj1" fmla="val 42758"/>
              <a:gd name="adj2" fmla="val -43"/>
              <a:gd name="adj3" fmla="val 242010"/>
              <a:gd name="adj4" fmla="val -27911"/>
            </a:avLst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scuole/università, </a:t>
            </a:r>
            <a:r>
              <a:rPr lang="it-IT" sz="1200" dirty="0" err="1">
                <a:solidFill>
                  <a:schemeClr val="tx2">
                    <a:lumMod val="25000"/>
                  </a:schemeClr>
                </a:solidFill>
              </a:rPr>
              <a:t>anpal</a:t>
            </a:r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tx2">
                    <a:lumMod val="25000"/>
                  </a:schemeClr>
                </a:solidFill>
              </a:rPr>
              <a:t>cpi</a:t>
            </a:r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tx2">
                    <a:lumMod val="25000"/>
                  </a:schemeClr>
                </a:solidFill>
              </a:rPr>
              <a:t>inps</a:t>
            </a:r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tx2">
                    <a:lumMod val="25000"/>
                  </a:schemeClr>
                </a:solidFill>
              </a:rPr>
              <a:t>inail</a:t>
            </a:r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, agenzia entrate, servizi per il lavoro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3903508"/>
            <a:ext cx="2339752" cy="830997"/>
          </a:xfrm>
          <a:prstGeom prst="borderCallout1">
            <a:avLst>
              <a:gd name="adj1" fmla="val 42758"/>
              <a:gd name="adj2" fmla="val -43"/>
              <a:gd name="adj3" fmla="val 67521"/>
              <a:gd name="adj4" fmla="val -27911"/>
            </a:avLst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2">
                    <a:lumMod val="25000"/>
                  </a:schemeClr>
                </a:solidFill>
              </a:rPr>
              <a:t>datori di lavoro, fondi interprofessionali, enti accreditati per i servizi al lavoro e per le politiche attive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7462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Nuovi bisogni e nuovi diritti nel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MdL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175400638"/>
              </p:ext>
            </p:extLst>
          </p:nvPr>
        </p:nvGraphicFramePr>
        <p:xfrm>
          <a:off x="179512" y="1916832"/>
          <a:ext cx="86409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018292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7876" y="2492896"/>
            <a:ext cx="2232248" cy="92333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800" dirty="0"/>
              <a:t>Le norme ci sono…</a:t>
            </a:r>
          </a:p>
          <a:p>
            <a:r>
              <a:rPr lang="it-IT" sz="1800" dirty="0"/>
              <a:t>bisogna attuarle</a:t>
            </a:r>
          </a:p>
        </p:txBody>
      </p:sp>
    </p:spTree>
    <p:extLst>
      <p:ext uri="{BB962C8B-B14F-4D97-AF65-F5344CB8AC3E}">
        <p14:creationId xmlns:p14="http://schemas.microsoft.com/office/powerpoint/2010/main" val="397535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Innovazione tecnologica e funzionamento del mercato del lavoro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932603CC-FB07-324F-ADE7-C6D08B86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16832"/>
            <a:ext cx="89289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50" b="1" dirty="0" err="1">
                <a:solidFill>
                  <a:srgbClr val="FF3300"/>
                </a:solidFill>
              </a:rPr>
              <a:t>Nuove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tecnologie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sono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indispensabili</a:t>
            </a:r>
            <a:r>
              <a:rPr lang="en-US" sz="1650" b="1" dirty="0">
                <a:solidFill>
                  <a:srgbClr val="FF3300"/>
                </a:solidFill>
              </a:rPr>
              <a:t> per dare </a:t>
            </a:r>
            <a:r>
              <a:rPr lang="en-US" sz="1650" b="1" dirty="0" err="1">
                <a:solidFill>
                  <a:srgbClr val="FF3300"/>
                </a:solidFill>
              </a:rPr>
              <a:t>risposta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efficace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ai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nuovi</a:t>
            </a:r>
            <a:r>
              <a:rPr lang="en-US" sz="1650" b="1" dirty="0">
                <a:solidFill>
                  <a:srgbClr val="FF3300"/>
                </a:solidFill>
              </a:rPr>
              <a:t> </a:t>
            </a:r>
            <a:r>
              <a:rPr lang="en-US" sz="1650" b="1" dirty="0" err="1">
                <a:solidFill>
                  <a:srgbClr val="FF3300"/>
                </a:solidFill>
              </a:rPr>
              <a:t>bisogni</a:t>
            </a:r>
            <a:r>
              <a:rPr lang="en-US" sz="1650" b="1" dirty="0">
                <a:solidFill>
                  <a:srgbClr val="FF3300"/>
                </a:solidFill>
              </a:rPr>
              <a:t>/</a:t>
            </a:r>
            <a:r>
              <a:rPr lang="en-US" sz="1650" b="1" dirty="0" err="1">
                <a:solidFill>
                  <a:srgbClr val="FF3300"/>
                </a:solidFill>
              </a:rPr>
              <a:t>diritti</a:t>
            </a:r>
            <a:endParaRPr lang="en-US" sz="1650" b="1" dirty="0">
              <a:solidFill>
                <a:srgbClr val="FF3300"/>
              </a:solidFill>
            </a:endParaRPr>
          </a:p>
          <a:p>
            <a:pPr algn="just" eaLnBrk="1" hangingPunct="1">
              <a:defRPr/>
            </a:pPr>
            <a:endParaRPr lang="en-US" sz="1650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772351920"/>
              </p:ext>
            </p:extLst>
          </p:nvPr>
        </p:nvGraphicFramePr>
        <p:xfrm>
          <a:off x="51517" y="2420888"/>
          <a:ext cx="88924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76056" y="3787396"/>
            <a:ext cx="3492388" cy="1906905"/>
          </a:xfrm>
          <a:prstGeom prst="wedgeRoundRectCallout">
            <a:avLst>
              <a:gd name="adj1" fmla="val 38921"/>
              <a:gd name="adj2" fmla="val -65976"/>
              <a:gd name="adj3" fmla="val 16667"/>
            </a:avLst>
          </a:prstGeom>
          <a:pattFill prst="horzBrick">
            <a:fgClr>
              <a:schemeClr val="lt1"/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C6600"/>
                </a:solidFill>
              </a:rPr>
              <a:t>Sistema misto pubblico/privato (extra amministrazione)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B050"/>
                </a:solidFill>
              </a:rPr>
              <a:t>Certificazione e referenziazione temporale dati/transazioni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Logica processo/flusso/filiera </a:t>
            </a:r>
            <a:r>
              <a:rPr lang="it-IT" sz="1400" dirty="0"/>
              <a:t>(</a:t>
            </a:r>
            <a:r>
              <a:rPr lang="it-IT" sz="1100" b="1" i="1" dirty="0"/>
              <a:t>informazione che interessa risulta dalla  catena di trasformazioni / cambiamenti di stato</a:t>
            </a:r>
            <a:r>
              <a:rPr lang="it-IT" sz="1100" b="1" dirty="0"/>
              <a:t>)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7236296" y="3933056"/>
            <a:ext cx="216024" cy="43204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0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: una nuova forma di democrazia e partecipazione?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026189075"/>
              </p:ext>
            </p:extLst>
          </p:nvPr>
        </p:nvGraphicFramePr>
        <p:xfrm>
          <a:off x="323528" y="1556792"/>
          <a:ext cx="88569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512" y="1988840"/>
            <a:ext cx="2664296" cy="476726"/>
          </a:xfrm>
          <a:prstGeom prst="wedgeRoundRectCallout">
            <a:avLst>
              <a:gd name="adj1" fmla="val 44989"/>
              <a:gd name="adj2" fmla="val 1031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Machine </a:t>
            </a:r>
            <a:r>
              <a:rPr lang="it-IT" sz="1100" dirty="0" err="1"/>
              <a:t>learning</a:t>
            </a:r>
            <a:r>
              <a:rPr lang="it-IT" sz="1100" dirty="0"/>
              <a:t>, </a:t>
            </a:r>
            <a:r>
              <a:rPr lang="it-IT" sz="1100" dirty="0" err="1"/>
              <a:t>Deep</a:t>
            </a:r>
            <a:r>
              <a:rPr lang="it-IT" sz="1100" dirty="0"/>
              <a:t> </a:t>
            </a:r>
            <a:r>
              <a:rPr lang="it-IT" sz="1100" dirty="0" err="1"/>
              <a:t>learning</a:t>
            </a:r>
            <a:r>
              <a:rPr lang="it-IT" sz="1100" dirty="0"/>
              <a:t>, Smart </a:t>
            </a:r>
            <a:r>
              <a:rPr lang="it-IT" sz="1100" dirty="0" err="1"/>
              <a:t>contracts</a:t>
            </a:r>
            <a:r>
              <a:rPr lang="it-IT" sz="1100" dirty="0"/>
              <a:t>, </a:t>
            </a:r>
            <a:r>
              <a:rPr lang="it-IT" sz="1100" dirty="0" err="1"/>
              <a:t>Paperless</a:t>
            </a:r>
            <a:endParaRPr lang="it-IT" sz="11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26061" y="2636912"/>
            <a:ext cx="2202616" cy="1895296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80808"/>
                </a:solidFill>
              </a:rPr>
              <a:t>Controllo ex ante</a:t>
            </a:r>
          </a:p>
          <a:p>
            <a:r>
              <a:rPr lang="it-IT" sz="1400" dirty="0">
                <a:solidFill>
                  <a:srgbClr val="080808"/>
                </a:solidFill>
              </a:rPr>
              <a:t>Monitoraggio</a:t>
            </a:r>
          </a:p>
          <a:p>
            <a:r>
              <a:rPr lang="it-IT" sz="1400" dirty="0">
                <a:solidFill>
                  <a:srgbClr val="080808"/>
                </a:solidFill>
              </a:rPr>
              <a:t>Competizione virtuosa</a:t>
            </a:r>
          </a:p>
        </p:txBody>
      </p:sp>
    </p:spTree>
    <p:extLst>
      <p:ext uri="{BB962C8B-B14F-4D97-AF65-F5344CB8AC3E}">
        <p14:creationId xmlns:p14="http://schemas.microsoft.com/office/powerpoint/2010/main" val="326628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70992" y="980728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Identità professionale digitale e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matchmaking</a:t>
            </a:r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district</a:t>
            </a:r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 (Regione)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772297941"/>
              </p:ext>
            </p:extLst>
          </p:nvPr>
        </p:nvGraphicFramePr>
        <p:xfrm>
          <a:off x="-71677" y="1896603"/>
          <a:ext cx="593224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74551427"/>
              </p:ext>
            </p:extLst>
          </p:nvPr>
        </p:nvGraphicFramePr>
        <p:xfrm>
          <a:off x="-1" y="1896603"/>
          <a:ext cx="5508105" cy="363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506044" y="1811921"/>
            <a:ext cx="1738364" cy="9954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Utente cittadino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82772" y="4365104"/>
            <a:ext cx="1656184" cy="9954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Utente impresa</a:t>
            </a:r>
          </a:p>
        </p:txBody>
      </p:sp>
      <p:sp>
        <p:nvSpPr>
          <p:cNvPr id="5" name="Freccia bidirezionale verticale 4"/>
          <p:cNvSpPr/>
          <p:nvPr/>
        </p:nvSpPr>
        <p:spPr bwMode="auto">
          <a:xfrm>
            <a:off x="7611491" y="2768238"/>
            <a:ext cx="114267" cy="1308834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Freccia bidirezionale verticale 7"/>
          <p:cNvSpPr/>
          <p:nvPr/>
        </p:nvSpPr>
        <p:spPr bwMode="auto">
          <a:xfrm>
            <a:off x="7160559" y="2852936"/>
            <a:ext cx="344883" cy="1350954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Parentesi graffa chiusa 8"/>
          <p:cNvSpPr/>
          <p:nvPr/>
        </p:nvSpPr>
        <p:spPr bwMode="auto">
          <a:xfrm>
            <a:off x="5220072" y="1811921"/>
            <a:ext cx="576064" cy="3633303"/>
          </a:xfrm>
          <a:prstGeom prst="rightBrace">
            <a:avLst>
              <a:gd name="adj1" fmla="val 8333"/>
              <a:gd name="adj2" fmla="val 51064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1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 per il mercato del lavoro: le principali questioni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997381011"/>
              </p:ext>
            </p:extLst>
          </p:nvPr>
        </p:nvGraphicFramePr>
        <p:xfrm>
          <a:off x="323528" y="1556793"/>
          <a:ext cx="88569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025468892"/>
              </p:ext>
            </p:extLst>
          </p:nvPr>
        </p:nvGraphicFramePr>
        <p:xfrm>
          <a:off x="-180528" y="1988840"/>
          <a:ext cx="9001000" cy="347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719538498"/>
              </p:ext>
            </p:extLst>
          </p:nvPr>
        </p:nvGraphicFramePr>
        <p:xfrm>
          <a:off x="953063" y="17851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597337" y="2780928"/>
            <a:ext cx="2007111" cy="3077766"/>
          </a:xfrm>
          <a:prstGeom prst="accentCallout1">
            <a:avLst>
              <a:gd name="adj1" fmla="val 45248"/>
              <a:gd name="adj2" fmla="val -8077"/>
              <a:gd name="adj3" fmla="val 48266"/>
              <a:gd name="adj4" fmla="val -35249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1400" dirty="0">
                <a:solidFill>
                  <a:srgbClr val="CC6600"/>
                </a:solidFill>
              </a:rPr>
              <a:t>Bilanciamento valori costituzionali artt. 4, 35</a:t>
            </a:r>
          </a:p>
          <a:p>
            <a:pPr>
              <a:spcBef>
                <a:spcPts val="0"/>
              </a:spcBef>
            </a:pPr>
            <a:endParaRPr lang="it-IT" sz="1400" dirty="0">
              <a:solidFill>
                <a:srgbClr val="CC66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1400" dirty="0">
                <a:solidFill>
                  <a:srgbClr val="CC6600"/>
                </a:solidFill>
              </a:rPr>
              <a:t>Base giuridica trattamento dati  </a:t>
            </a:r>
            <a:r>
              <a:rPr lang="it-IT" sz="1200" dirty="0"/>
              <a:t>lecito il trattamento dei dati sensibili dei lavoratori da parte dei soggetti pubblici in quanto connesso al supporto al collocamento e all’avviamento al lavoro ed a finalità di instaurazione di rapporti di lavoro</a:t>
            </a:r>
            <a:endParaRPr lang="it-IT" sz="1200" dirty="0">
              <a:solidFill>
                <a:srgbClr val="CC6600"/>
              </a:solidFill>
            </a:endParaRPr>
          </a:p>
          <a:p>
            <a:pPr>
              <a:spcBef>
                <a:spcPts val="0"/>
              </a:spcBef>
            </a:pPr>
            <a:endParaRPr lang="it-IT" sz="1400" dirty="0">
              <a:solidFill>
                <a:srgbClr val="CC66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1400" dirty="0">
                <a:solidFill>
                  <a:srgbClr val="CC6600"/>
                </a:solidFill>
              </a:rPr>
              <a:t>Privacy by design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31585" y="1617247"/>
            <a:ext cx="2182454" cy="1061829"/>
          </a:xfrm>
          <a:prstGeom prst="accentCallout1">
            <a:avLst>
              <a:gd name="adj1" fmla="val 43802"/>
              <a:gd name="adj2" fmla="val -9603"/>
              <a:gd name="adj3" fmla="val 50159"/>
              <a:gd name="adj4" fmla="val -34101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Data set minimo</a:t>
            </a: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Intellegibilità</a:t>
            </a: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Dialogo pubblico/privato</a:t>
            </a: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37854" y="3467185"/>
            <a:ext cx="1830417" cy="483989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governance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1232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Oltre la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 ?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F9B37AF-5E90-6C41-8ECC-59BE82067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266157"/>
              </p:ext>
            </p:extLst>
          </p:nvPr>
        </p:nvGraphicFramePr>
        <p:xfrm>
          <a:off x="251520" y="1988840"/>
          <a:ext cx="8461449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455">
                  <a:extLst>
                    <a:ext uri="{9D8B030D-6E8A-4147-A177-3AD203B41FA5}">
                      <a16:colId xmlns:a16="http://schemas.microsoft.com/office/drawing/2014/main" val="2494426569"/>
                    </a:ext>
                  </a:extLst>
                </a:gridCol>
                <a:gridCol w="1654699">
                  <a:extLst>
                    <a:ext uri="{9D8B030D-6E8A-4147-A177-3AD203B41FA5}">
                      <a16:colId xmlns:a16="http://schemas.microsoft.com/office/drawing/2014/main" val="1994079448"/>
                    </a:ext>
                  </a:extLst>
                </a:gridCol>
                <a:gridCol w="2601613">
                  <a:extLst>
                    <a:ext uri="{9D8B030D-6E8A-4147-A177-3AD203B41FA5}">
                      <a16:colId xmlns:a16="http://schemas.microsoft.com/office/drawing/2014/main" val="268035005"/>
                    </a:ext>
                  </a:extLst>
                </a:gridCol>
                <a:gridCol w="1548682">
                  <a:extLst>
                    <a:ext uri="{9D8B030D-6E8A-4147-A177-3AD203B41FA5}">
                      <a16:colId xmlns:a16="http://schemas.microsoft.com/office/drawing/2014/main" val="530585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Blockchain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Distributed 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88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Solidità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11868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r>
                        <a:rPr lang="it-IT" dirty="0"/>
                        <a:t>No autorità centrale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52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Disponibilità su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Dipende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3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di operazioni per secondo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46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Tempo di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Basso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56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Modalità di accesso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Limitato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Elevato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Elevato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40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Smart </a:t>
                      </a:r>
                      <a:r>
                        <a:rPr lang="it-IT" dirty="0" err="1"/>
                        <a:t>contracts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Difficili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Semplici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85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Sostenibilità ambientale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Scarsa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Indifferente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Ottima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87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7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Oltre la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 ?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C0FBE8-976F-4EF4-85F1-48521C37D591}"/>
              </a:ext>
            </a:extLst>
          </p:cNvPr>
          <p:cNvSpPr/>
          <p:nvPr/>
        </p:nvSpPr>
        <p:spPr>
          <a:xfrm>
            <a:off x="4438790" y="31673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Inherited"/>
              </a:rPr>
              <a:t> 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CAA11F-B061-491A-A722-603623BA3B8D}"/>
              </a:ext>
            </a:extLst>
          </p:cNvPr>
          <p:cNvSpPr txBox="1"/>
          <p:nvPr/>
        </p:nvSpPr>
        <p:spPr>
          <a:xfrm>
            <a:off x="1835696" y="4868757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25000"/>
                  </a:schemeClr>
                </a:solidFill>
              </a:rPr>
              <a:t>Interoperabilità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896DEB-A7F4-4E0F-A857-1B1F4CB16485}"/>
              </a:ext>
            </a:extLst>
          </p:cNvPr>
          <p:cNvSpPr txBox="1"/>
          <p:nvPr/>
        </p:nvSpPr>
        <p:spPr>
          <a:xfrm>
            <a:off x="4573864" y="4887563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tx2">
                    <a:lumMod val="25000"/>
                  </a:schemeClr>
                </a:solidFill>
              </a:rPr>
              <a:t>Augmented</a:t>
            </a:r>
            <a:r>
              <a:rPr lang="it-IT">
                <a:solidFill>
                  <a:schemeClr val="tx2">
                    <a:lumMod val="25000"/>
                  </a:schemeClr>
                </a:solidFill>
              </a:rPr>
              <a:t> Intelligence </a:t>
            </a:r>
            <a:endParaRPr lang="it-IT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E6E48DE-54CD-473F-99E1-1F7F359DCC17}"/>
              </a:ext>
            </a:extLst>
          </p:cNvPr>
          <p:cNvCxnSpPr/>
          <p:nvPr/>
        </p:nvCxnSpPr>
        <p:spPr bwMode="auto">
          <a:xfrm flipV="1">
            <a:off x="467544" y="4077072"/>
            <a:ext cx="3312368" cy="110036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9564CDD-D9E6-4FD9-B521-E5167505267E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859771"/>
            <a:ext cx="252028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Immagine 3" descr="Immagine che contiene edificio, finestra, esterni&#10;&#10;Descrizione generata automaticamente">
            <a:extLst>
              <a:ext uri="{FF2B5EF4-FFF2-40B4-BE49-F238E27FC236}">
                <a16:creationId xmlns:a16="http://schemas.microsoft.com/office/drawing/2014/main" id="{20F9DC45-0CD0-4B9C-8D6F-4560AC10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291618"/>
            <a:ext cx="2520000" cy="2153165"/>
          </a:xfrm>
          <a:prstGeom prst="rect">
            <a:avLst/>
          </a:prstGeom>
        </p:spPr>
      </p:pic>
      <p:pic>
        <p:nvPicPr>
          <p:cNvPr id="8" name="Immagine 7" descr="Immagine che contiene edificio&#10;&#10;Descrizione generata automaticamente">
            <a:extLst>
              <a:ext uri="{FF2B5EF4-FFF2-40B4-BE49-F238E27FC236}">
                <a16:creationId xmlns:a16="http://schemas.microsoft.com/office/drawing/2014/main" id="{76C3105F-F3B2-40D1-8721-A786AA93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08200"/>
            <a:ext cx="2520000" cy="2520000"/>
          </a:xfrm>
          <a:prstGeom prst="rect">
            <a:avLst/>
          </a:prstGeom>
        </p:spPr>
      </p:pic>
      <p:pic>
        <p:nvPicPr>
          <p:cNvPr id="14" name="Immagine 13" descr="Immagine che contiene animale, rettile&#10;&#10;Descrizione generata automaticamente">
            <a:extLst>
              <a:ext uri="{FF2B5EF4-FFF2-40B4-BE49-F238E27FC236}">
                <a16:creationId xmlns:a16="http://schemas.microsoft.com/office/drawing/2014/main" id="{4EB2A233-11C6-4E32-B9FE-B6D0FED76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2738200"/>
            <a:ext cx="2520000" cy="1260000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B6A6246-41AC-4516-BB26-0EE5D2D92183}"/>
              </a:ext>
            </a:extLst>
          </p:cNvPr>
          <p:cNvCxnSpPr>
            <a:cxnSpLocks/>
          </p:cNvCxnSpPr>
          <p:nvPr/>
        </p:nvCxnSpPr>
        <p:spPr bwMode="auto">
          <a:xfrm>
            <a:off x="1835696" y="4842742"/>
            <a:ext cx="252028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347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Roadmap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D78154B-4B8C-4BA3-BFBF-89D4EC14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34830"/>
            <a:ext cx="85328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Un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po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’ di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storia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Osservatorio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seminario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del 3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luglio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2018)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Position paper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LabChain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Blockchain district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sul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matchmaking: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Regione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Lazio</a:t>
            </a: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E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intanto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il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legislatore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riconosce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valore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giuridico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alla</a:t>
            </a:r>
            <a:r>
              <a:rPr lang="en-US" sz="20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endParaRPr lang="en-US" sz="2000" i="1" dirty="0">
              <a:solidFill>
                <a:schemeClr val="tx2">
                  <a:lumMod val="25000"/>
                </a:schemeClr>
              </a:solidFill>
            </a:endParaRPr>
          </a:p>
          <a:p>
            <a:pPr marL="531813" indent="-531813"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531813" indent="-531813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Innovazione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tecnologica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funzionamento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del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mercato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del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</a:rPr>
              <a:t>lavoro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Nuovi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bisogni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nuovi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diritti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nel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mercato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del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lavoro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trasformazione</a:t>
            </a:r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per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il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mercato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del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lavoro</a:t>
            </a:r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pPr marL="989013" lvl="1" indent="-531813">
              <a:buFont typeface="Wingdings" pitchFamily="2" charset="2"/>
              <a:buChar char="q"/>
              <a:defRPr/>
            </a:pP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Oltre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la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Un po’ di storia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52188563"/>
              </p:ext>
            </p:extLst>
          </p:nvPr>
        </p:nvGraphicFramePr>
        <p:xfrm>
          <a:off x="1524000" y="1397000"/>
          <a:ext cx="679241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732240" y="1988840"/>
            <a:ext cx="237626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district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sul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matchmaking: </a:t>
            </a:r>
            <a:r>
              <a:rPr lang="en-US" sz="1200" b="1" dirty="0" err="1">
                <a:solidFill>
                  <a:schemeClr val="tx2">
                    <a:lumMod val="25000"/>
                  </a:schemeClr>
                </a:solidFill>
              </a:rPr>
              <a:t>Regione</a:t>
            </a:r>
            <a:r>
              <a:rPr lang="en-US" sz="1200" b="1" dirty="0">
                <a:solidFill>
                  <a:schemeClr val="tx2">
                    <a:lumMod val="25000"/>
                  </a:schemeClr>
                </a:solidFill>
              </a:rPr>
              <a:t> Lazio</a:t>
            </a:r>
          </a:p>
        </p:txBody>
      </p:sp>
    </p:spTree>
    <p:extLst>
      <p:ext uri="{BB962C8B-B14F-4D97-AF65-F5344CB8AC3E}">
        <p14:creationId xmlns:p14="http://schemas.microsoft.com/office/powerpoint/2010/main" val="71447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E intanto il legislatore definisce e riconosce valore giuridico alla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932603CC-FB07-324F-ADE7-C6D08B86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276554"/>
            <a:ext cx="8496944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L. 12/2019 </a:t>
            </a:r>
          </a:p>
          <a:p>
            <a:pPr algn="just" eaLnBrk="1" hangingPunct="1">
              <a:defRPr/>
            </a:pP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Art. 8-ter (Tecnologie basate su registri distribuiti e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smart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contract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). </a:t>
            </a:r>
          </a:p>
          <a:p>
            <a:pPr algn="just" eaLnBrk="1" hangingPunct="1">
              <a:defRPr/>
            </a:pPr>
            <a:endParaRPr lang="it-IT" sz="1650" b="1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 algn="just" eaLnBrk="1" hangingPunct="1">
              <a:buAutoNum type="arabicPeriod"/>
              <a:defRPr/>
            </a:pP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Si definiscono “tecnologie basate su registri distribuiti” le tecnologie e i protocolli informatici che usano un registro </a:t>
            </a:r>
            <a:r>
              <a:rPr lang="it-IT" sz="1650" b="1" dirty="0">
                <a:solidFill>
                  <a:srgbClr val="FF0000"/>
                </a:solidFill>
              </a:rPr>
              <a:t>condiviso, distribuito, replicabile, accessibile simultaneamente, architetturalmente decentralizzato su basi crittografiche, tali da consentire la registrazione, la convalida, l'aggiornamento e l'archiviazione di dati 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sia in chiaro che ulteriormente protetti da crittografia </a:t>
            </a:r>
            <a:r>
              <a:rPr lang="it-IT" sz="1650" b="1" dirty="0">
                <a:solidFill>
                  <a:srgbClr val="FF0000"/>
                </a:solidFill>
              </a:rPr>
              <a:t>verificabili da ciascun partecipante, non alterabili e non modificabili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Valore giuridico della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endParaRPr lang="it-IT" sz="28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932603CC-FB07-324F-ADE7-C6D08B86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44824"/>
            <a:ext cx="8424936" cy="19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L. 12/2019  (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Art. 8-ter)</a:t>
            </a:r>
          </a:p>
          <a:p>
            <a:pPr algn="just" eaLnBrk="1" hangingPunct="1">
              <a:defRPr/>
            </a:pPr>
            <a:endParaRPr lang="it-IT" sz="1650" b="1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3. La memorizzazione di un documento informatico attraverso l'uso di tecnologie basate su registri distribuiti </a:t>
            </a:r>
            <a:r>
              <a:rPr lang="it-IT" sz="1650" b="1" dirty="0">
                <a:solidFill>
                  <a:srgbClr val="FF0000"/>
                </a:solidFill>
              </a:rPr>
              <a:t>produce gli effetti giuridici della validazione temporale elettronica 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di cui all'articolo 41 del regolamento (UE) n. 910/2014 del Parlamento europeo e del Consiglio, del 23 luglio 2014. </a:t>
            </a:r>
          </a:p>
          <a:p>
            <a:pPr algn="just" eaLnBrk="1" hangingPunct="1">
              <a:defRPr/>
            </a:pPr>
            <a:endParaRPr lang="it-IT" sz="1650" b="1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27794860"/>
              </p:ext>
            </p:extLst>
          </p:nvPr>
        </p:nvGraphicFramePr>
        <p:xfrm>
          <a:off x="251520" y="3356992"/>
          <a:ext cx="828092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 descr="Tribunal de Justicia de la Unión Europea - Wikipedia, la ...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83" y="3064232"/>
            <a:ext cx="1138749" cy="13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800" kern="0" dirty="0">
                <a:solidFill>
                  <a:schemeClr val="tx2">
                    <a:lumMod val="25000"/>
                  </a:schemeClr>
                </a:solidFill>
              </a:rPr>
              <a:t>Valore giuridico della </a:t>
            </a:r>
            <a:r>
              <a:rPr lang="it-IT" sz="2800" kern="0" dirty="0" err="1">
                <a:solidFill>
                  <a:schemeClr val="tx2">
                    <a:lumMod val="25000"/>
                  </a:schemeClr>
                </a:solidFill>
              </a:rPr>
              <a:t>Blockchain</a:t>
            </a:r>
            <a:endParaRPr lang="it-IT" sz="28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932603CC-FB07-324F-ADE7-C6D08B86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16832"/>
            <a:ext cx="8496944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650" b="1" dirty="0">
                <a:solidFill>
                  <a:schemeClr val="tx2">
                    <a:lumMod val="25000"/>
                  </a:schemeClr>
                </a:solidFill>
              </a:rPr>
              <a:t>L. 12/2019 </a:t>
            </a:r>
          </a:p>
          <a:p>
            <a:pPr algn="just" eaLnBrk="1" hangingPunct="1">
              <a:defRPr/>
            </a:pP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Art. 8-ter (Tecnologie basate su registri distribuiti e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smart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contract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). – </a:t>
            </a:r>
          </a:p>
          <a:p>
            <a:pPr algn="just" eaLnBrk="1" hangingPunct="1">
              <a:defRPr/>
            </a:pPr>
            <a:endParaRPr lang="it-IT" sz="1650" b="1" dirty="0">
              <a:solidFill>
                <a:schemeClr val="tx2">
                  <a:lumMod val="2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2. Si definisce “</a:t>
            </a:r>
            <a:r>
              <a:rPr lang="it-IT" sz="2000" b="1" dirty="0" err="1">
                <a:solidFill>
                  <a:schemeClr val="bg1"/>
                </a:solidFill>
              </a:rPr>
              <a:t>smart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contract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” un programma per elaboratore che opera su tecnologie basate su registri distribuiti e la </a:t>
            </a:r>
            <a:r>
              <a:rPr lang="it-IT" sz="1650" b="1" dirty="0">
                <a:solidFill>
                  <a:srgbClr val="FF0000"/>
                </a:solidFill>
              </a:rPr>
              <a:t>cui esecuzione vincola automaticamente due o più parti sulla base di effetti predefiniti dalle stesse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. Gli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smart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1650" b="1" dirty="0" err="1">
                <a:solidFill>
                  <a:schemeClr val="tx2">
                    <a:lumMod val="25000"/>
                  </a:schemeClr>
                </a:solidFill>
              </a:rPr>
              <a:t>contract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it-IT" sz="1650" b="1" dirty="0">
                <a:solidFill>
                  <a:srgbClr val="FF0000"/>
                </a:solidFill>
              </a:rPr>
              <a:t>soddisfano il requisito della forma scritta previa identificazione informatica delle parti interessate</a:t>
            </a:r>
            <a:r>
              <a:rPr lang="it-IT" sz="1650" b="1" dirty="0">
                <a:solidFill>
                  <a:schemeClr val="tx2">
                    <a:lumMod val="25000"/>
                  </a:schemeClr>
                </a:solidFill>
              </a:rPr>
              <a:t>, attraverso un processo avente i requisiti fissati dall'Agenzia per l'Italia digitale con linee guida da adottare entro novanta giorni dalla data di entrata in vigore della legge di conversione del presente decreto.</a:t>
            </a:r>
          </a:p>
        </p:txBody>
      </p:sp>
      <p:pic>
        <p:nvPicPr>
          <p:cNvPr id="2" name="Immagine 1" descr="Técnicas utilizadas en la planificación (3). Algoritmos 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81594"/>
            <a:ext cx="1656184" cy="1085189"/>
          </a:xfrm>
          <a:prstGeom prst="rect">
            <a:avLst/>
          </a:prstGeom>
        </p:spPr>
      </p:pic>
      <p:pic>
        <p:nvPicPr>
          <p:cNvPr id="3" name="Immagine 2" descr="Volontarietà e libertà contrattuale..... - Risch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64092"/>
            <a:ext cx="1872208" cy="10175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42703" y="470868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1363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Innovazione tecnologica e funzionamento del mercato del lavoro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19888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FF0000"/>
                </a:solidFill>
              </a:rPr>
              <a:t>Nuovi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bisogni</a:t>
            </a:r>
            <a:r>
              <a:rPr lang="en-US" sz="2400" dirty="0">
                <a:solidFill>
                  <a:srgbClr val="FF0000"/>
                </a:solidFill>
              </a:rPr>
              <a:t> e </a:t>
            </a:r>
            <a:r>
              <a:rPr lang="en-US" sz="2400" dirty="0" err="1">
                <a:solidFill>
                  <a:srgbClr val="FF0000"/>
                </a:solidFill>
              </a:rPr>
              <a:t>nuovi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diritti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lavoratori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mercato</a:t>
            </a:r>
            <a:r>
              <a:rPr lang="en-US" sz="2400" dirty="0">
                <a:solidFill>
                  <a:srgbClr val="FF0000"/>
                </a:solidFill>
              </a:rPr>
              <a:t> del </a:t>
            </a:r>
            <a:r>
              <a:rPr lang="en-US" sz="2400" dirty="0" err="1">
                <a:solidFill>
                  <a:srgbClr val="FF0000"/>
                </a:solidFill>
              </a:rPr>
              <a:t>lavoro</a:t>
            </a:r>
            <a:r>
              <a:rPr lang="en-US" sz="2400" dirty="0">
                <a:solidFill>
                  <a:srgbClr val="FF0000"/>
                </a:solidFill>
              </a:rPr>
              <a:t> in </a:t>
            </a:r>
            <a:r>
              <a:rPr lang="en-US" sz="2400" dirty="0" err="1">
                <a:solidFill>
                  <a:srgbClr val="FF0000"/>
                </a:solidFill>
              </a:rPr>
              <a:t>trasformazione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55876" y="2810325"/>
            <a:ext cx="4284476" cy="14282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Integrazione crescente </a:t>
            </a:r>
            <a:r>
              <a:rPr lang="it-IT" sz="2000" dirty="0"/>
              <a:t>tra tutele contrattuali e tutele nel mercato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3223202"/>
            <a:ext cx="3384376" cy="22937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Transizionalità</a:t>
            </a:r>
            <a:r>
              <a:rPr lang="it-IT" sz="2000" dirty="0"/>
              <a:t> lavorativa e </a:t>
            </a:r>
            <a:r>
              <a:rPr lang="it-IT" sz="2000" b="1" dirty="0"/>
              <a:t>capitalizzazione delle identità </a:t>
            </a:r>
            <a:r>
              <a:rPr lang="it-IT" sz="2000" dirty="0"/>
              <a:t>professionali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35896" y="4238539"/>
            <a:ext cx="4032448" cy="18610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Matchmaking</a:t>
            </a:r>
            <a:r>
              <a:rPr lang="it-IT" sz="2000" dirty="0"/>
              <a:t> domanda e offerta: dalla informalità alla </a:t>
            </a:r>
            <a:r>
              <a:rPr lang="it-IT" sz="2000" b="1" dirty="0"/>
              <a:t>trasparenza</a:t>
            </a:r>
          </a:p>
        </p:txBody>
      </p:sp>
    </p:spTree>
    <p:extLst>
      <p:ext uri="{BB962C8B-B14F-4D97-AF65-F5344CB8AC3E}">
        <p14:creationId xmlns:p14="http://schemas.microsoft.com/office/powerpoint/2010/main" val="22241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Nuovi bisogni e nuovi diritti nel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MdL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665242105"/>
              </p:ext>
            </p:extLst>
          </p:nvPr>
        </p:nvGraphicFramePr>
        <p:xfrm>
          <a:off x="35497" y="1556792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4382700"/>
            <a:ext cx="648072" cy="9875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902" y="3198452"/>
            <a:ext cx="1146423" cy="11464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/>
          <a:srcRect l="-1" t="17894" r="-2325" b="30935"/>
          <a:stretch/>
        </p:blipFill>
        <p:spPr>
          <a:xfrm>
            <a:off x="7164288" y="2060847"/>
            <a:ext cx="1706036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2B47A89-2ABF-4388-A6A6-4CA56D1F4DAC}"/>
              </a:ext>
            </a:extLst>
          </p:cNvPr>
          <p:cNvSpPr txBox="1">
            <a:spLocks/>
          </p:cNvSpPr>
          <p:nvPr/>
        </p:nvSpPr>
        <p:spPr>
          <a:xfrm>
            <a:off x="35497" y="1124744"/>
            <a:ext cx="9073008" cy="5603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/>
            <a:r>
              <a:rPr lang="it-IT" sz="2400" kern="0" dirty="0">
                <a:solidFill>
                  <a:schemeClr val="tx2">
                    <a:lumMod val="25000"/>
                  </a:schemeClr>
                </a:solidFill>
              </a:rPr>
              <a:t>Nuovi bisogni e nuovi diritti nel </a:t>
            </a:r>
            <a:r>
              <a:rPr lang="it-IT" sz="2400" kern="0" dirty="0" err="1">
                <a:solidFill>
                  <a:schemeClr val="tx2">
                    <a:lumMod val="25000"/>
                  </a:schemeClr>
                </a:solidFill>
              </a:rPr>
              <a:t>MdL</a:t>
            </a:r>
            <a:endParaRPr lang="it-IT" sz="240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67906028"/>
              </p:ext>
            </p:extLst>
          </p:nvPr>
        </p:nvGraphicFramePr>
        <p:xfrm>
          <a:off x="827584" y="1685103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0566" y="2564904"/>
            <a:ext cx="1347019" cy="13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3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teriali elettromagnetici artificiali e metamateriali: proprietà e applicazioni&amp;quot;&quot;/&gt;&lt;property id=&quot;20307&quot; value=&quot;313&quot;/&gt;&lt;/object&gt;&lt;object type=&quot;3&quot; unique_id=&quot;10005&quot;&gt;&lt;property id=&quot;20148&quot; value=&quot;5&quot;/&gt;&lt;property id=&quot;20300&quot; value=&quot;Slide 2&quot;/&gt;&lt;property id=&quot;20307&quot; value=&quot;428&quot;/&gt;&lt;/object&gt;&lt;object type=&quot;3&quot; unique_id=&quot;10840&quot;&gt;&lt;property id=&quot;20148&quot; value=&quot;5&quot;/&gt;&lt;property id=&quot;20300&quot; value=&quot;Slide 4&quot;/&gt;&lt;property id=&quot;20307&quot; value=&quot;557&quot;/&gt;&lt;/object&gt;&lt;object type=&quot;3&quot; unique_id=&quot;10841&quot;&gt;&lt;property id=&quot;20148&quot; value=&quot;5&quot;/&gt;&lt;property id=&quot;20300&quot; value=&quot;Slide 7&quot;/&gt;&lt;property id=&quot;20307&quot; value=&quot;560&quot;/&gt;&lt;/object&gt;&lt;object type=&quot;3&quot; unique_id=&quot;10842&quot;&gt;&lt;property id=&quot;20148&quot; value=&quot;5&quot;/&gt;&lt;property id=&quot;20300&quot; value=&quot;Slide 8&quot;/&gt;&lt;property id=&quot;20307&quot; value=&quot;561&quot;/&gt;&lt;/object&gt;&lt;object type=&quot;3&quot; unique_id=&quot;10843&quot;&gt;&lt;property id=&quot;20148&quot; value=&quot;5&quot;/&gt;&lt;property id=&quot;20300&quot; value=&quot;Slide 9&quot;/&gt;&lt;property id=&quot;20307&quot; value=&quot;562&quot;/&gt;&lt;/object&gt;&lt;object type=&quot;3&quot; unique_id=&quot;10844&quot;&gt;&lt;property id=&quot;20148&quot; value=&quot;5&quot;/&gt;&lt;property id=&quot;20300&quot; value=&quot;Slide 10&quot;/&gt;&lt;property id=&quot;20307&quot; value=&quot;563&quot;/&gt;&lt;/object&gt;&lt;object type=&quot;3&quot; unique_id=&quot;10845&quot;&gt;&lt;property id=&quot;20148&quot; value=&quot;5&quot;/&gt;&lt;property id=&quot;20300&quot; value=&quot;Slide 11&quot;/&gt;&lt;property id=&quot;20307&quot; value=&quot;564&quot;/&gt;&lt;/object&gt;&lt;object type=&quot;3&quot; unique_id=&quot;10846&quot;&gt;&lt;property id=&quot;20148&quot; value=&quot;5&quot;/&gt;&lt;property id=&quot;20300&quot; value=&quot;Slide 23&quot;/&gt;&lt;property id=&quot;20307&quot; value=&quot;565&quot;/&gt;&lt;/object&gt;&lt;object type=&quot;3&quot; unique_id=&quot;18343&quot;&gt;&lt;property id=&quot;20148&quot; value=&quot;5&quot;/&gt;&lt;property id=&quot;20300&quot; value=&quot;Slide 3&quot;/&gt;&lt;property id=&quot;20307&quot; value=&quot;670&quot;/&gt;&lt;/object&gt;&lt;object type=&quot;3&quot; unique_id=&quot;18344&quot;&gt;&lt;property id=&quot;20148&quot; value=&quot;5&quot;/&gt;&lt;property id=&quot;20300&quot; value=&quot;Slide 6&quot;/&gt;&lt;property id=&quot;20307&quot; value=&quot;671&quot;/&gt;&lt;/object&gt;&lt;object type=&quot;3&quot; unique_id=&quot;18345&quot;&gt;&lt;property id=&quot;20148&quot; value=&quot;5&quot;/&gt;&lt;property id=&quot;20300&quot; value=&quot;Slide 12&quot;/&gt;&lt;property id=&quot;20307&quot; value=&quot;672&quot;/&gt;&lt;/object&gt;&lt;object type=&quot;3&quot; unique_id=&quot;18346&quot;&gt;&lt;property id=&quot;20148&quot; value=&quot;5&quot;/&gt;&lt;property id=&quot;20300&quot; value=&quot;Slide 13&quot;/&gt;&lt;property id=&quot;20307&quot; value=&quot;666&quot;/&gt;&lt;/object&gt;&lt;object type=&quot;3&quot; unique_id=&quot;18347&quot;&gt;&lt;property id=&quot;20148&quot; value=&quot;5&quot;/&gt;&lt;property id=&quot;20300&quot; value=&quot;Slide 14&quot;/&gt;&lt;property id=&quot;20307&quot; value=&quot;673&quot;/&gt;&lt;/object&gt;&lt;object type=&quot;3&quot; unique_id=&quot;18348&quot;&gt;&lt;property id=&quot;20148&quot; value=&quot;5&quot;/&gt;&lt;property id=&quot;20300&quot; value=&quot;Slide 16&quot;/&gt;&lt;property id=&quot;20307&quot; value=&quot;667&quot;/&gt;&lt;/object&gt;&lt;object type=&quot;3&quot; unique_id=&quot;18349&quot;&gt;&lt;property id=&quot;20148&quot; value=&quot;5&quot;/&gt;&lt;property id=&quot;20300&quot; value=&quot;Slide 18&quot;/&gt;&lt;property id=&quot;20307&quot; value=&quot;674&quot;/&gt;&lt;/object&gt;&lt;object type=&quot;3&quot; unique_id=&quot;18350&quot;&gt;&lt;property id=&quot;20148&quot; value=&quot;5&quot;/&gt;&lt;property id=&quot;20300&quot; value=&quot;Slide 19&quot;/&gt;&lt;property id=&quot;20307&quot; value=&quot;668&quot;/&gt;&lt;/object&gt;&lt;object type=&quot;3&quot; unique_id=&quot;18351&quot;&gt;&lt;property id=&quot;20148&quot; value=&quot;5&quot;/&gt;&lt;property id=&quot;20300&quot; value=&quot;Slide 20&quot;/&gt;&lt;property id=&quot;20307&quot; value=&quot;675&quot;/&gt;&lt;/object&gt;&lt;object type=&quot;3&quot; unique_id=&quot;18352&quot;&gt;&lt;property id=&quot;20148&quot; value=&quot;5&quot;/&gt;&lt;property id=&quot;20300&quot; value=&quot;Slide 21&quot;/&gt;&lt;property id=&quot;20307&quot; value=&quot;669&quot;/&gt;&lt;/object&gt;&lt;object type=&quot;3&quot; unique_id=&quot;18353&quot;&gt;&lt;property id=&quot;20148&quot; value=&quot;5&quot;/&gt;&lt;property id=&quot;20300&quot; value=&quot;Slide 22&quot;/&gt;&lt;property id=&quot;20307&quot; value=&quot;676&quot;/&gt;&lt;/object&gt;&lt;object type=&quot;3&quot; unique_id=&quot;18798&quot;&gt;&lt;property id=&quot;20148&quot; value=&quot;5&quot;/&gt;&lt;property id=&quot;20300&quot; value=&quot;Slide 5&quot;/&gt;&lt;property id=&quot;20307&quot; value=&quot;677&quot;/&gt;&lt;/object&gt;&lt;object type=&quot;3&quot; unique_id=&quot;18799&quot;&gt;&lt;property id=&quot;20148&quot; value=&quot;5&quot;/&gt;&lt;property id=&quot;20300&quot; value=&quot;Slide 15&quot;/&gt;&lt;property id=&quot;20307&quot; value=&quot;678&quot;/&gt;&lt;/object&gt;&lt;object type=&quot;3&quot; unique_id=&quot;19112&quot;&gt;&lt;property id=&quot;20148&quot; value=&quot;5&quot;/&gt;&lt;property id=&quot;20300&quot; value=&quot;Slide 17&quot;/&gt;&lt;property id=&quot;20307&quot; value=&quot;679&quot;/&gt;&lt;/object&gt;&lt;object type=&quot;3&quot; unique_id=&quot;19113&quot;&gt;&lt;property id=&quot;20148&quot; value=&quot;5&quot;/&gt;&lt;property id=&quot;20300&quot; value=&quot;Slide 24&quot;/&gt;&lt;property id=&quot;20307&quot; value=&quot;681&quot;/&gt;&lt;/object&gt;&lt;object type=&quot;3&quot; unique_id=&quot;19114&quot;&gt;&lt;property id=&quot;20148&quot; value=&quot;5&quot;/&gt;&lt;property id=&quot;20300&quot; value=&quot;Slide 25&quot;/&gt;&lt;property id=&quot;20307&quot; value=&quot;680&quot;/&gt;&lt;/object&gt;&lt;object type=&quot;3&quot; unique_id=&quot;19115&quot;&gt;&lt;property id=&quot;20148&quot; value=&quot;5&quot;/&gt;&lt;property id=&quot;20300&quot; value=&quot;Slide 26&quot;/&gt;&lt;property id=&quot;20307&quot; value=&quot;682&quot;/&gt;&lt;/object&gt;&lt;object type=&quot;3&quot; unique_id=&quot;19116&quot;&gt;&lt;property id=&quot;20148&quot; value=&quot;5&quot;/&gt;&lt;property id=&quot;20300&quot; value=&quot;Slide 27&quot;/&gt;&lt;property id=&quot;20307&quot; value=&quot;683&quot;/&gt;&lt;/object&gt;&lt;object type=&quot;3&quot; unique_id=&quot;19117&quot;&gt;&lt;property id=&quot;20148&quot; value=&quot;5&quot;/&gt;&lt;property id=&quot;20300&quot; value=&quot;Slide 28&quot;/&gt;&lt;property id=&quot;20307&quot; value=&quot;684&quot;/&gt;&lt;/object&gt;&lt;object type=&quot;3&quot; unique_id=&quot;19118&quot;&gt;&lt;property id=&quot;20148&quot; value=&quot;5&quot;/&gt;&lt;property id=&quot;20300&quot; value=&quot;Slide 30&quot;/&gt;&lt;property id=&quot;20307&quot; value=&quot;685&quot;/&gt;&lt;/object&gt;&lt;object type=&quot;3&quot; unique_id=&quot;19121&quot;&gt;&lt;property id=&quot;20148&quot; value=&quot;5&quot;/&gt;&lt;property id=&quot;20300&quot; value=&quot;Slide 33&quot;/&gt;&lt;property id=&quot;20307&quot; value=&quot;688&quot;/&gt;&lt;/object&gt;&lt;object type=&quot;3&quot; unique_id=&quot;19598&quot;&gt;&lt;property id=&quot;20148&quot; value=&quot;5&quot;/&gt;&lt;property id=&quot;20300&quot; value=&quot;Slide 29&quot;/&gt;&lt;property id=&quot;20307&quot; value=&quot;695&quot;/&gt;&lt;/object&gt;&lt;object type=&quot;3&quot; unique_id=&quot;19599&quot;&gt;&lt;property id=&quot;20148&quot; value=&quot;5&quot;/&gt;&lt;property id=&quot;20300&quot; value=&quot;Slide 31&quot;/&gt;&lt;property id=&quot;20307&quot; value=&quot;689&quot;/&gt;&lt;/object&gt;&lt;object type=&quot;3&quot; unique_id=&quot;19600&quot;&gt;&lt;property id=&quot;20148&quot; value=&quot;5&quot;/&gt;&lt;property id=&quot;20300&quot; value=&quot;Slide 34&quot;/&gt;&lt;property id=&quot;20307&quot; value=&quot;690&quot;/&gt;&lt;/object&gt;&lt;object type=&quot;3&quot; unique_id=&quot;19601&quot;&gt;&lt;property id=&quot;20148&quot; value=&quot;5&quot;/&gt;&lt;property id=&quot;20300&quot; value=&quot;Slide 35&quot;/&gt;&lt;property id=&quot;20307&quot; value=&quot;691&quot;/&gt;&lt;/object&gt;&lt;object type=&quot;3&quot; unique_id=&quot;19602&quot;&gt;&lt;property id=&quot;20148&quot; value=&quot;5&quot;/&gt;&lt;property id=&quot;20300&quot; value=&quot;Slide 36&quot;/&gt;&lt;property id=&quot;20307&quot; value=&quot;692&quot;/&gt;&lt;/object&gt;&lt;object type=&quot;3&quot; unique_id=&quot;19603&quot;&gt;&lt;property id=&quot;20148&quot; value=&quot;5&quot;/&gt;&lt;property id=&quot;20300&quot; value=&quot;Slide 37&quot;/&gt;&lt;property id=&quot;20307&quot; value=&quot;693&quot;/&gt;&lt;/object&gt;&lt;object type=&quot;3&quot; unique_id=&quot;19604&quot;&gt;&lt;property id=&quot;20148&quot; value=&quot;5&quot;/&gt;&lt;property id=&quot;20300&quot; value=&quot;Slide 38&quot;/&gt;&lt;property id=&quot;20307&quot; value=&quot;694&quot;/&gt;&lt;/object&gt;&lt;object type=&quot;3&quot; unique_id=&quot;19933&quot;&gt;&lt;property id=&quot;20148&quot; value=&quot;5&quot;/&gt;&lt;property id=&quot;20300&quot; value=&quot;Slide 39&quot;/&gt;&lt;property id=&quot;20307&quot; value=&quot;696&quot;/&gt;&lt;/object&gt;&lt;object type=&quot;3&quot; unique_id=&quot;19934&quot;&gt;&lt;property id=&quot;20148&quot; value=&quot;5&quot;/&gt;&lt;property id=&quot;20300&quot; value=&quot;Slide 40&quot;/&gt;&lt;property id=&quot;20307&quot; value=&quot;697&quot;/&gt;&lt;/object&gt;&lt;object type=&quot;3&quot; unique_id=&quot;19935&quot;&gt;&lt;property id=&quot;20148&quot; value=&quot;5&quot;/&gt;&lt;property id=&quot;20300&quot; value=&quot;Slide 41&quot;/&gt;&lt;property id=&quot;20307&quot; value=&quot;698&quot;/&gt;&lt;/object&gt;&lt;object type=&quot;3&quot; unique_id=&quot;19936&quot;&gt;&lt;property id=&quot;20148&quot; value=&quot;5&quot;/&gt;&lt;property id=&quot;20300&quot; value=&quot;Slide 42&quot;/&gt;&lt;property id=&quot;20307&quot; value=&quot;699&quot;/&gt;&lt;/object&gt;&lt;object type=&quot;3&quot; unique_id=&quot;19937&quot;&gt;&lt;property id=&quot;20148&quot; value=&quot;5&quot;/&gt;&lt;property id=&quot;20300&quot; value=&quot;Slide 43&quot;/&gt;&lt;property id=&quot;20307&quot; value=&quot;700&quot;/&gt;&lt;/object&gt;&lt;object type=&quot;3&quot; unique_id=&quot;20398&quot;&gt;&lt;property id=&quot;20148&quot; value=&quot;5&quot;/&gt;&lt;property id=&quot;20300&quot; value=&quot;Slide 44&quot;/&gt;&lt;property id=&quot;20307&quot; value=&quot;701&quot;/&gt;&lt;/object&gt;&lt;object type=&quot;3&quot; unique_id=&quot;20399&quot;&gt;&lt;property id=&quot;20148&quot; value=&quot;5&quot;/&gt;&lt;property id=&quot;20300&quot; value=&quot;Slide 45&quot;/&gt;&lt;property id=&quot;20307&quot; value=&quot;702&quot;/&gt;&lt;/object&gt;&lt;object type=&quot;3&quot; unique_id=&quot;20400&quot;&gt;&lt;property id=&quot;20148&quot; value=&quot;5&quot;/&gt;&lt;property id=&quot;20300&quot; value=&quot;Slide 46&quot;/&gt;&lt;property id=&quot;20307&quot; value=&quot;707&quot;/&gt;&lt;/object&gt;&lt;object type=&quot;3&quot; unique_id=&quot;20401&quot;&gt;&lt;property id=&quot;20148&quot; value=&quot;5&quot;/&gt;&lt;property id=&quot;20300&quot; value=&quot;Slide 47&quot;/&gt;&lt;property id=&quot;20307&quot; value=&quot;708&quot;/&gt;&lt;/object&gt;&lt;object type=&quot;3&quot; unique_id=&quot;20402&quot;&gt;&lt;property id=&quot;20148&quot; value=&quot;5&quot;/&gt;&lt;property id=&quot;20300&quot; value=&quot;Slide 48&quot;/&gt;&lt;property id=&quot;20307&quot; value=&quot;703&quot;/&gt;&lt;/object&gt;&lt;object type=&quot;3&quot; unique_id=&quot;20403&quot;&gt;&lt;property id=&quot;20148&quot; value=&quot;5&quot;/&gt;&lt;property id=&quot;20300&quot; value=&quot;Slide 49&quot;/&gt;&lt;property id=&quot;20307&quot; value=&quot;704&quot;/&gt;&lt;/object&gt;&lt;object type=&quot;3&quot; unique_id=&quot;20404&quot;&gt;&lt;property id=&quot;20148&quot; value=&quot;5&quot;/&gt;&lt;property id=&quot;20300&quot; value=&quot;Slide 50&quot;/&gt;&lt;property id=&quot;20307&quot; value=&quot;705&quot;/&gt;&lt;/object&gt;&lt;object type=&quot;3&quot; unique_id=&quot;20405&quot;&gt;&lt;property id=&quot;20148&quot; value=&quot;5&quot;/&gt;&lt;property id=&quot;20300&quot; value=&quot;Slide 51&quot;/&gt;&lt;property id=&quot;20307&quot; value=&quot;706&quot;/&gt;&lt;/object&gt;&lt;object type=&quot;3&quot; unique_id=&quot;20946&quot;&gt;&lt;property id=&quot;20148&quot; value=&quot;5&quot;/&gt;&lt;property id=&quot;20300&quot; value=&quot;Slide 52&quot;/&gt;&lt;property id=&quot;20307&quot; value=&quot;709&quot;/&gt;&lt;/object&gt;&lt;object type=&quot;3&quot; unique_id=&quot;20947&quot;&gt;&lt;property id=&quot;20148&quot; value=&quot;5&quot;/&gt;&lt;property id=&quot;20300&quot; value=&quot;Slide 53&quot;/&gt;&lt;property id=&quot;20307&quot; value=&quot;710&quot;/&gt;&lt;/object&gt;&lt;object type=&quot;3&quot; unique_id=&quot;20948&quot;&gt;&lt;property id=&quot;20148&quot; value=&quot;5&quot;/&gt;&lt;property id=&quot;20300&quot; value=&quot;Slide 54&quot;/&gt;&lt;property id=&quot;20307&quot; value=&quot;711&quot;/&gt;&lt;/object&gt;&lt;object type=&quot;3&quot; unique_id=&quot;20949&quot;&gt;&lt;property id=&quot;20148&quot; value=&quot;5&quot;/&gt;&lt;property id=&quot;20300&quot; value=&quot;Slide 55&quot;/&gt;&lt;property id=&quot;20307&quot; value=&quot;712&quot;/&gt;&lt;/object&gt;&lt;object type=&quot;3&quot; unique_id=&quot;20950&quot;&gt;&lt;property id=&quot;20148&quot; value=&quot;5&quot;/&gt;&lt;property id=&quot;20300&quot; value=&quot;Slide 56&quot;/&gt;&lt;property id=&quot;20307&quot; value=&quot;714&quot;/&gt;&lt;/object&gt;&lt;object type=&quot;3&quot; unique_id=&quot;20951&quot;&gt;&lt;property id=&quot;20148&quot; value=&quot;5&quot;/&gt;&lt;property id=&quot;20300&quot; value=&quot;Slide 57&quot;/&gt;&lt;property id=&quot;20307&quot; value=&quot;715&quot;/&gt;&lt;/object&gt;&lt;object type=&quot;3&quot; unique_id=&quot;21252&quot;&gt;&lt;property id=&quot;20148&quot; value=&quot;5&quot;/&gt;&lt;property id=&quot;20300&quot; value=&quot;Slide 58&quot;/&gt;&lt;property id=&quot;20307&quot; value=&quot;716&quot;/&gt;&lt;/object&gt;&lt;object type=&quot;3&quot; unique_id=&quot;21253&quot;&gt;&lt;property id=&quot;20148&quot; value=&quot;5&quot;/&gt;&lt;property id=&quot;20300&quot; value=&quot;Slide 59&quot;/&gt;&lt;property id=&quot;20307&quot; value=&quot;717&quot;/&gt;&lt;/object&gt;&lt;object type=&quot;3&quot; unique_id=&quot;21254&quot;&gt;&lt;property id=&quot;20148&quot; value=&quot;5&quot;/&gt;&lt;property id=&quot;20300&quot; value=&quot;Slide 60&quot;/&gt;&lt;property id=&quot;20307&quot; value=&quot;718&quot;/&gt;&lt;/object&gt;&lt;object type=&quot;3&quot; unique_id=&quot;21822&quot;&gt;&lt;property id=&quot;20148&quot; value=&quot;5&quot;/&gt;&lt;property id=&quot;20300&quot; value=&quot;Slide 61&quot;/&gt;&lt;property id=&quot;20307&quot; value=&quot;719&quot;/&gt;&lt;/object&gt;&lt;object type=&quot;3&quot; unique_id=&quot;21823&quot;&gt;&lt;property id=&quot;20148&quot; value=&quot;5&quot;/&gt;&lt;property id=&quot;20300&quot; value=&quot;Slide 62&quot;/&gt;&lt;property id=&quot;20307&quot; value=&quot;720&quot;/&gt;&lt;/object&gt;&lt;object type=&quot;3&quot; unique_id=&quot;21824&quot;&gt;&lt;property id=&quot;20148&quot; value=&quot;5&quot;/&gt;&lt;property id=&quot;20300&quot; value=&quot;Slide 63&quot;/&gt;&lt;property id=&quot;20307&quot; value=&quot;721&quot;/&gt;&lt;/object&gt;&lt;object type=&quot;3&quot; unique_id=&quot;21825&quot;&gt;&lt;property id=&quot;20148&quot; value=&quot;5&quot;/&gt;&lt;property id=&quot;20300&quot; value=&quot;Slide 64&quot;/&gt;&lt;property id=&quot;20307&quot; value=&quot;722&quot;/&gt;&lt;/object&gt;&lt;object type=&quot;3&quot; unique_id=&quot;22161&quot;&gt;&lt;property id=&quot;20148&quot; value=&quot;5&quot;/&gt;&lt;property id=&quot;20300&quot; value=&quot;Slide 65&quot;/&gt;&lt;property id=&quot;20307&quot; value=&quot;723&quot;/&gt;&lt;/object&gt;&lt;object type=&quot;3&quot; unique_id=&quot;22163&quot;&gt;&lt;property id=&quot;20148&quot; value=&quot;5&quot;/&gt;&lt;property id=&quot;20300&quot; value=&quot;Slide 69&quot;/&gt;&lt;property id=&quot;20307&quot; value=&quot;724&quot;/&gt;&lt;/object&gt;&lt;object type=&quot;3&quot; unique_id=&quot;22794&quot;&gt;&lt;property id=&quot;20148&quot; value=&quot;5&quot;/&gt;&lt;property id=&quot;20300&quot; value=&quot;Slide 70&quot;/&gt;&lt;property id=&quot;20307&quot; value=&quot;726&quot;/&gt;&lt;/object&gt;&lt;object type=&quot;3&quot; unique_id=&quot;22795&quot;&gt;&lt;property id=&quot;20148&quot; value=&quot;5&quot;/&gt;&lt;property id=&quot;20300&quot; value=&quot;Slide 71&quot;/&gt;&lt;property id=&quot;20307&quot; value=&quot;727&quot;/&gt;&lt;/object&gt;&lt;object type=&quot;3&quot; unique_id=&quot;22797&quot;&gt;&lt;property id=&quot;20148&quot; value=&quot;5&quot;/&gt;&lt;property id=&quot;20300&quot; value=&quot;Slide 76&quot;/&gt;&lt;property id=&quot;20307&quot; value=&quot;729&quot;/&gt;&lt;/object&gt;&lt;object type=&quot;3&quot; unique_id=&quot;22798&quot;&gt;&lt;property id=&quot;20148&quot; value=&quot;5&quot;/&gt;&lt;property id=&quot;20300&quot; value=&quot;Slide 77&quot;/&gt;&lt;property id=&quot;20307&quot; value=&quot;730&quot;/&gt;&lt;/object&gt;&lt;object type=&quot;3&quot; unique_id=&quot;22799&quot;&gt;&lt;property id=&quot;20148&quot; value=&quot;5&quot;/&gt;&lt;property id=&quot;20300&quot; value=&quot;Slide 78&quot;/&gt;&lt;property id=&quot;20307&quot; value=&quot;731&quot;/&gt;&lt;/object&gt;&lt;object type=&quot;3&quot; unique_id=&quot;23940&quot;&gt;&lt;property id=&quot;20148&quot; value=&quot;5&quot;/&gt;&lt;property id=&quot;20300&quot; value=&quot;Slide 73&quot;/&gt;&lt;property id=&quot;20307&quot; value=&quot;733&quot;/&gt;&lt;/object&gt;&lt;object type=&quot;3&quot; unique_id=&quot;23941&quot;&gt;&lt;property id=&quot;20148&quot; value=&quot;5&quot;/&gt;&lt;property id=&quot;20300&quot; value=&quot;Slide 74&quot;/&gt;&lt;property id=&quot;20307&quot; value=&quot;734&quot;/&gt;&lt;/object&gt;&lt;object type=&quot;3&quot; unique_id=&quot;23942&quot;&gt;&lt;property id=&quot;20148&quot; value=&quot;5&quot;/&gt;&lt;property id=&quot;20300&quot; value=&quot;Slide 75&quot;/&gt;&lt;property id=&quot;20307&quot; value=&quot;735&quot;/&gt;&lt;/object&gt;&lt;object type=&quot;3&quot; unique_id=&quot;23943&quot;&gt;&lt;property id=&quot;20148&quot; value=&quot;5&quot;/&gt;&lt;property id=&quot;20300&quot; value=&quot;Slide 79&quot;/&gt;&lt;property id=&quot;20307&quot; value=&quot;732&quot;/&gt;&lt;/object&gt;&lt;object type=&quot;3&quot; unique_id=&quot;24424&quot;&gt;&lt;property id=&quot;20148&quot; value=&quot;5&quot;/&gt;&lt;property id=&quot;20300&quot; value=&quot;Slide 113&quot;/&gt;&lt;property id=&quot;20307&quot; value=&quot;737&quot;/&gt;&lt;/object&gt;&lt;object type=&quot;3&quot; unique_id=&quot;24425&quot;&gt;&lt;property id=&quot;20148&quot; value=&quot;5&quot;/&gt;&lt;property id=&quot;20300&quot; value=&quot;Slide 126&quot;/&gt;&lt;property id=&quot;20307&quot; value=&quot;736&quot;/&gt;&lt;/object&gt;&lt;object type=&quot;3&quot; unique_id=&quot;24426&quot;&gt;&lt;property id=&quot;20148&quot; value=&quot;5&quot;/&gt;&lt;property id=&quot;20300&quot; value=&quot;Slide 142&quot;/&gt;&lt;property id=&quot;20307&quot; value=&quot;738&quot;/&gt;&lt;/object&gt;&lt;object type=&quot;3&quot; unique_id=&quot;28578&quot;&gt;&lt;property id=&quot;20148&quot; value=&quot;5&quot;/&gt;&lt;property id=&quot;20300&quot; value=&quot;Slide 96&quot;/&gt;&lt;property id=&quot;20307&quot; value=&quot;740&quot;/&gt;&lt;/object&gt;&lt;object type=&quot;3&quot; unique_id=&quot;28579&quot;&gt;&lt;property id=&quot;20148&quot; value=&quot;5&quot;/&gt;&lt;property id=&quot;20300&quot; value=&quot;Slide 99&quot;/&gt;&lt;property id=&quot;20307&quot; value=&quot;741&quot;/&gt;&lt;/object&gt;&lt;object type=&quot;3&quot; unique_id=&quot;28580&quot;&gt;&lt;property id=&quot;20148&quot; value=&quot;5&quot;/&gt;&lt;property id=&quot;20300&quot; value=&quot;Slide 100&quot;/&gt;&lt;property id=&quot;20307&quot; value=&quot;742&quot;/&gt;&lt;/object&gt;&lt;object type=&quot;3&quot; unique_id=&quot;28581&quot;&gt;&lt;property id=&quot;20148&quot; value=&quot;5&quot;/&gt;&lt;property id=&quot;20300&quot; value=&quot;Slide 97&quot;/&gt;&lt;property id=&quot;20307&quot; value=&quot;743&quot;/&gt;&lt;/object&gt;&lt;object type=&quot;3&quot; unique_id=&quot;28582&quot;&gt;&lt;property id=&quot;20148&quot; value=&quot;5&quot;/&gt;&lt;property id=&quot;20300&quot; value=&quot;Slide 98&quot;/&gt;&lt;property id=&quot;20307&quot; value=&quot;744&quot;/&gt;&lt;/object&gt;&lt;object type=&quot;3&quot; unique_id=&quot;28583&quot;&gt;&lt;property id=&quot;20148&quot; value=&quot;5&quot;/&gt;&lt;property id=&quot;20300&quot; value=&quot;Slide 101&quot;/&gt;&lt;property id=&quot;20307&quot; value=&quot;745&quot;/&gt;&lt;/object&gt;&lt;object type=&quot;3&quot; unique_id=&quot;28584&quot;&gt;&lt;property id=&quot;20148&quot; value=&quot;5&quot;/&gt;&lt;property id=&quot;20300&quot; value=&quot;Slide 102&quot;/&gt;&lt;property id=&quot;20307&quot; value=&quot;746&quot;/&gt;&lt;/object&gt;&lt;object type=&quot;3&quot; unique_id=&quot;28586&quot;&gt;&lt;property id=&quot;20148&quot; value=&quot;5&quot;/&gt;&lt;property id=&quot;20300&quot; value=&quot;Slide 103&quot;/&gt;&lt;property id=&quot;20307&quot; value=&quot;748&quot;/&gt;&lt;/object&gt;&lt;object type=&quot;3&quot; unique_id=&quot;28587&quot;&gt;&lt;property id=&quot;20148&quot; value=&quot;5&quot;/&gt;&lt;property id=&quot;20300&quot; value=&quot;Slide 104&quot;/&gt;&lt;property id=&quot;20307&quot; value=&quot;749&quot;/&gt;&lt;/object&gt;&lt;object type=&quot;3&quot; unique_id=&quot;28588&quot;&gt;&lt;property id=&quot;20148&quot; value=&quot;5&quot;/&gt;&lt;property id=&quot;20300&quot; value=&quot;Slide 105&quot;/&gt;&lt;property id=&quot;20307&quot; value=&quot;750&quot;/&gt;&lt;/object&gt;&lt;object type=&quot;3&quot; unique_id=&quot;28589&quot;&gt;&lt;property id=&quot;20148&quot; value=&quot;5&quot;/&gt;&lt;property id=&quot;20300&quot; value=&quot;Slide 106&quot;/&gt;&lt;property id=&quot;20307&quot; value=&quot;751&quot;/&gt;&lt;/object&gt;&lt;object type=&quot;3&quot; unique_id=&quot;28591&quot;&gt;&lt;property id=&quot;20148&quot; value=&quot;5&quot;/&gt;&lt;property id=&quot;20300&quot; value=&quot;Slide 107&quot;/&gt;&lt;property id=&quot;20307&quot; value=&quot;753&quot;/&gt;&lt;/object&gt;&lt;object type=&quot;3&quot; unique_id=&quot;28593&quot;&gt;&lt;property id=&quot;20148&quot; value=&quot;5&quot;/&gt;&lt;property id=&quot;20300&quot; value=&quot;Slide 108&quot;/&gt;&lt;property id=&quot;20307&quot; value=&quot;755&quot;/&gt;&lt;/object&gt;&lt;object type=&quot;3&quot; unique_id=&quot;28594&quot;&gt;&lt;property id=&quot;20148&quot; value=&quot;5&quot;/&gt;&lt;property id=&quot;20300&quot; value=&quot;Slide 109&quot;/&gt;&lt;property id=&quot;20307&quot; value=&quot;756&quot;/&gt;&lt;/object&gt;&lt;object type=&quot;3&quot; unique_id=&quot;28595&quot;&gt;&lt;property id=&quot;20148&quot; value=&quot;5&quot;/&gt;&lt;property id=&quot;20300&quot; value=&quot;Slide 110&quot;/&gt;&lt;property id=&quot;20307&quot; value=&quot;757&quot;/&gt;&lt;/object&gt;&lt;object type=&quot;3&quot; unique_id=&quot;28596&quot;&gt;&lt;property id=&quot;20148&quot; value=&quot;5&quot;/&gt;&lt;property id=&quot;20300&quot; value=&quot;Slide 111&quot;/&gt;&lt;property id=&quot;20307&quot; value=&quot;758&quot;/&gt;&lt;/object&gt;&lt;object type=&quot;3&quot; unique_id=&quot;28597&quot;&gt;&lt;property id=&quot;20148&quot; value=&quot;5&quot;/&gt;&lt;property id=&quot;20300&quot; value=&quot;Slide 112&quot;/&gt;&lt;property id=&quot;20307&quot; value=&quot;759&quot;/&gt;&lt;/object&gt;&lt;object type=&quot;3&quot; unique_id=&quot;28598&quot;&gt;&lt;property id=&quot;20148&quot; value=&quot;5&quot;/&gt;&lt;property id=&quot;20300&quot; value=&quot;Slide 114&quot;/&gt;&lt;property id=&quot;20307&quot; value=&quot;760&quot;/&gt;&lt;/object&gt;&lt;object type=&quot;3&quot; unique_id=&quot;28599&quot;&gt;&lt;property id=&quot;20148&quot; value=&quot;5&quot;/&gt;&lt;property id=&quot;20300&quot; value=&quot;Slide 115&quot;/&gt;&lt;property id=&quot;20307&quot; value=&quot;761&quot;/&gt;&lt;/object&gt;&lt;object type=&quot;3&quot; unique_id=&quot;28600&quot;&gt;&lt;property id=&quot;20148&quot; value=&quot;5&quot;/&gt;&lt;property id=&quot;20300&quot; value=&quot;Slide 116&quot;/&gt;&lt;property id=&quot;20307&quot; value=&quot;762&quot;/&gt;&lt;/object&gt;&lt;object type=&quot;3&quot; unique_id=&quot;28601&quot;&gt;&lt;property id=&quot;20148&quot; value=&quot;5&quot;/&gt;&lt;property id=&quot;20300&quot; value=&quot;Slide 117&quot;/&gt;&lt;property id=&quot;20307&quot; value=&quot;763&quot;/&gt;&lt;/object&gt;&lt;object type=&quot;3&quot; unique_id=&quot;28602&quot;&gt;&lt;property id=&quot;20148&quot; value=&quot;5&quot;/&gt;&lt;property id=&quot;20300&quot; value=&quot;Slide 118&quot;/&gt;&lt;property id=&quot;20307&quot; value=&quot;764&quot;/&gt;&lt;/object&gt;&lt;object type=&quot;3&quot; unique_id=&quot;28603&quot;&gt;&lt;property id=&quot;20148&quot; value=&quot;5&quot;/&gt;&lt;property id=&quot;20300&quot; value=&quot;Slide 119&quot;/&gt;&lt;property id=&quot;20307&quot; value=&quot;765&quot;/&gt;&lt;/object&gt;&lt;object type=&quot;3&quot; unique_id=&quot;28604&quot;&gt;&lt;property id=&quot;20148&quot; value=&quot;5&quot;/&gt;&lt;property id=&quot;20300&quot; value=&quot;Slide 120&quot;/&gt;&lt;property id=&quot;20307&quot; value=&quot;766&quot;/&gt;&lt;/object&gt;&lt;object type=&quot;3&quot; unique_id=&quot;28605&quot;&gt;&lt;property id=&quot;20148&quot; value=&quot;5&quot;/&gt;&lt;property id=&quot;20300&quot; value=&quot;Slide 121&quot;/&gt;&lt;property id=&quot;20307&quot; value=&quot;767&quot;/&gt;&lt;/object&gt;&lt;object type=&quot;3&quot; unique_id=&quot;28606&quot;&gt;&lt;property id=&quot;20148&quot; value=&quot;5&quot;/&gt;&lt;property id=&quot;20300&quot; value=&quot;Slide 122&quot;/&gt;&lt;property id=&quot;20307&quot; value=&quot;768&quot;/&gt;&lt;/object&gt;&lt;object type=&quot;3&quot; unique_id=&quot;28607&quot;&gt;&lt;property id=&quot;20148&quot; value=&quot;5&quot;/&gt;&lt;property id=&quot;20300&quot; value=&quot;Slide 123&quot;/&gt;&lt;property id=&quot;20307&quot; value=&quot;769&quot;/&gt;&lt;/object&gt;&lt;object type=&quot;3&quot; unique_id=&quot;28608&quot;&gt;&lt;property id=&quot;20148&quot; value=&quot;5&quot;/&gt;&lt;property id=&quot;20300&quot; value=&quot;Slide 124&quot;/&gt;&lt;property id=&quot;20307&quot; value=&quot;770&quot;/&gt;&lt;/object&gt;&lt;object type=&quot;3&quot; unique_id=&quot;28609&quot;&gt;&lt;property id=&quot;20148&quot; value=&quot;5&quot;/&gt;&lt;property id=&quot;20300&quot; value=&quot;Slide 125&quot;/&gt;&lt;property id=&quot;20307&quot; value=&quot;771&quot;/&gt;&lt;/object&gt;&lt;object type=&quot;3&quot; unique_id=&quot;28612&quot;&gt;&lt;property id=&quot;20148&quot; value=&quot;5&quot;/&gt;&lt;property id=&quot;20300&quot; value=&quot;Slide 131&quot;/&gt;&lt;property id=&quot;20307&quot; value=&quot;774&quot;/&gt;&lt;/object&gt;&lt;object type=&quot;3&quot; unique_id=&quot;28613&quot;&gt;&lt;property id=&quot;20148&quot; value=&quot;5&quot;/&gt;&lt;property id=&quot;20300&quot; value=&quot;Slide 132&quot;/&gt;&lt;property id=&quot;20307&quot; value=&quot;775&quot;/&gt;&lt;/object&gt;&lt;object type=&quot;3&quot; unique_id=&quot;28614&quot;&gt;&lt;property id=&quot;20148&quot; value=&quot;5&quot;/&gt;&lt;property id=&quot;20300&quot; value=&quot;Slide 133&quot;/&gt;&lt;property id=&quot;20307&quot; value=&quot;776&quot;/&gt;&lt;/object&gt;&lt;object type=&quot;3&quot; unique_id=&quot;28615&quot;&gt;&lt;property id=&quot;20148&quot; value=&quot;5&quot;/&gt;&lt;property id=&quot;20300&quot; value=&quot;Slide 134&quot;/&gt;&lt;property id=&quot;20307&quot; value=&quot;777&quot;/&gt;&lt;/object&gt;&lt;object type=&quot;3&quot; unique_id=&quot;28618&quot;&gt;&lt;property id=&quot;20148&quot; value=&quot;5&quot;/&gt;&lt;property id=&quot;20300&quot; value=&quot;Slide 135&quot;/&gt;&lt;property id=&quot;20307&quot; value=&quot;780&quot;/&gt;&lt;/object&gt;&lt;object type=&quot;3&quot; unique_id=&quot;28619&quot;&gt;&lt;property id=&quot;20148&quot; value=&quot;5&quot;/&gt;&lt;property id=&quot;20300&quot; value=&quot;Slide 136&quot;/&gt;&lt;property id=&quot;20307&quot; value=&quot;781&quot;/&gt;&lt;/object&gt;&lt;object type=&quot;3&quot; unique_id=&quot;28620&quot;&gt;&lt;property id=&quot;20148&quot; value=&quot;5&quot;/&gt;&lt;property id=&quot;20300&quot; value=&quot;Slide 137&quot;/&gt;&lt;property id=&quot;20307&quot; value=&quot;782&quot;/&gt;&lt;/object&gt;&lt;object type=&quot;3&quot; unique_id=&quot;28621&quot;&gt;&lt;property id=&quot;20148&quot; value=&quot;5&quot;/&gt;&lt;property id=&quot;20300&quot; value=&quot;Slide 138&quot;/&gt;&lt;property id=&quot;20307&quot; value=&quot;783&quot;/&gt;&lt;/object&gt;&lt;object type=&quot;3&quot; unique_id=&quot;28622&quot;&gt;&lt;property id=&quot;20148&quot; value=&quot;5&quot;/&gt;&lt;property id=&quot;20300&quot; value=&quot;Slide 139&quot;/&gt;&lt;property id=&quot;20307&quot; value=&quot;784&quot;/&gt;&lt;/object&gt;&lt;object type=&quot;3&quot; unique_id=&quot;28623&quot;&gt;&lt;property id=&quot;20148&quot; value=&quot;5&quot;/&gt;&lt;property id=&quot;20300&quot; value=&quot;Slide 140&quot;/&gt;&lt;property id=&quot;20307&quot; value=&quot;785&quot;/&gt;&lt;/object&gt;&lt;object type=&quot;3&quot; unique_id=&quot;28624&quot;&gt;&lt;property id=&quot;20148&quot; value=&quot;5&quot;/&gt;&lt;property id=&quot;20300&quot; value=&quot;Slide 141&quot;/&gt;&lt;property id=&quot;20307&quot; value=&quot;786&quot;/&gt;&lt;/object&gt;&lt;object type=&quot;3&quot; unique_id=&quot;33210&quot;&gt;&lt;property id=&quot;20148&quot; value=&quot;5&quot;/&gt;&lt;property id=&quot;20300&quot; value=&quot;Slide 80&quot;/&gt;&lt;property id=&quot;20307&quot; value=&quot;803&quot;/&gt;&lt;/object&gt;&lt;object type=&quot;3&quot; unique_id=&quot;33211&quot;&gt;&lt;property id=&quot;20148&quot; value=&quot;5&quot;/&gt;&lt;property id=&quot;20300&quot; value=&quot;Slide 81&quot;/&gt;&lt;property id=&quot;20307&quot; value=&quot;804&quot;/&gt;&lt;/object&gt;&lt;object type=&quot;3&quot; unique_id=&quot;33212&quot;&gt;&lt;property id=&quot;20148&quot; value=&quot;5&quot;/&gt;&lt;property id=&quot;20300&quot; value=&quot;Slide 82&quot;/&gt;&lt;property id=&quot;20307&quot; value=&quot;805&quot;/&gt;&lt;/object&gt;&lt;object type=&quot;3&quot; unique_id=&quot;33213&quot;&gt;&lt;property id=&quot;20148&quot; value=&quot;5&quot;/&gt;&lt;property id=&quot;20300&quot; value=&quot;Slide 83&quot;/&gt;&lt;property id=&quot;20307&quot; value=&quot;806&quot;/&gt;&lt;/object&gt;&lt;object type=&quot;3&quot; unique_id=&quot;33214&quot;&gt;&lt;property id=&quot;20148&quot; value=&quot;5&quot;/&gt;&lt;property id=&quot;20300&quot; value=&quot;Slide 84&quot;/&gt;&lt;property id=&quot;20307&quot; value=&quot;807&quot;/&gt;&lt;/object&gt;&lt;object type=&quot;3&quot; unique_id=&quot;33215&quot;&gt;&lt;property id=&quot;20148&quot; value=&quot;5&quot;/&gt;&lt;property id=&quot;20300&quot; value=&quot;Slide 85&quot;/&gt;&lt;property id=&quot;20307&quot; value=&quot;808&quot;/&gt;&lt;/object&gt;&lt;object type=&quot;3&quot; unique_id=&quot;33216&quot;&gt;&lt;property id=&quot;20148&quot; value=&quot;5&quot;/&gt;&lt;property id=&quot;20300&quot; value=&quot;Slide 86&quot;/&gt;&lt;property id=&quot;20307&quot; value=&quot;809&quot;/&gt;&lt;/object&gt;&lt;object type=&quot;3&quot; unique_id=&quot;33217&quot;&gt;&lt;property id=&quot;20148&quot; value=&quot;5&quot;/&gt;&lt;property id=&quot;20300&quot; value=&quot;Slide 87&quot;/&gt;&lt;property id=&quot;20307&quot; value=&quot;810&quot;/&gt;&lt;/object&gt;&lt;object type=&quot;3&quot; unique_id=&quot;33218&quot;&gt;&lt;property id=&quot;20148&quot; value=&quot;5&quot;/&gt;&lt;property id=&quot;20300&quot; value=&quot;Slide 88&quot;/&gt;&lt;property id=&quot;20307&quot; value=&quot;811&quot;/&gt;&lt;/object&gt;&lt;object type=&quot;3&quot; unique_id=&quot;33219&quot;&gt;&lt;property id=&quot;20148&quot; value=&quot;5&quot;/&gt;&lt;property id=&quot;20300&quot; value=&quot;Slide 89&quot;/&gt;&lt;property id=&quot;20307&quot; value=&quot;812&quot;/&gt;&lt;/object&gt;&lt;object type=&quot;3&quot; unique_id=&quot;33220&quot;&gt;&lt;property id=&quot;20148&quot; value=&quot;5&quot;/&gt;&lt;property id=&quot;20300&quot; value=&quot;Slide 90&quot;/&gt;&lt;property id=&quot;20307&quot; value=&quot;813&quot;/&gt;&lt;/object&gt;&lt;object type=&quot;3&quot; unique_id=&quot;33222&quot;&gt;&lt;property id=&quot;20148&quot; value=&quot;5&quot;/&gt;&lt;property id=&quot;20300&quot; value=&quot;Slide 127&quot;/&gt;&lt;property id=&quot;20307&quot; value=&quot;797&quot;/&gt;&lt;/object&gt;&lt;object type=&quot;3&quot; unique_id=&quot;33223&quot;&gt;&lt;property id=&quot;20148&quot; value=&quot;5&quot;/&gt;&lt;property id=&quot;20300&quot; value=&quot;Slide 128&quot;/&gt;&lt;property id=&quot;20307&quot; value=&quot;798&quot;/&gt;&lt;/object&gt;&lt;object type=&quot;3&quot; unique_id=&quot;33224&quot;&gt;&lt;property id=&quot;20148&quot; value=&quot;5&quot;/&gt;&lt;property id=&quot;20300&quot; value=&quot;Slide 129&quot;/&gt;&lt;property id=&quot;20307&quot; value=&quot;799&quot;/&gt;&lt;/object&gt;&lt;object type=&quot;3&quot; unique_id=&quot;33225&quot;&gt;&lt;property id=&quot;20148&quot; value=&quot;5&quot;/&gt;&lt;property id=&quot;20300&quot; value=&quot;Slide 130&quot;/&gt;&lt;property id=&quot;20307&quot; value=&quot;800&quot;/&gt;&lt;/object&gt;&lt;object type=&quot;3&quot; unique_id=&quot;33227&quot;&gt;&lt;property id=&quot;20148&quot; value=&quot;5&quot;/&gt;&lt;property id=&quot;20300&quot; value=&quot;Slide 143&quot;/&gt;&lt;property id=&quot;20307&quot; value=&quot;789&quot;/&gt;&lt;/object&gt;&lt;object type=&quot;3&quot; unique_id=&quot;33228&quot;&gt;&lt;property id=&quot;20148&quot; value=&quot;5&quot;/&gt;&lt;property id=&quot;20300&quot; value=&quot;Slide 144&quot;/&gt;&lt;property id=&quot;20307&quot; value=&quot;790&quot;/&gt;&lt;/object&gt;&lt;object type=&quot;3&quot; unique_id=&quot;33229&quot;&gt;&lt;property id=&quot;20148&quot; value=&quot;5&quot;/&gt;&lt;property id=&quot;20300&quot; value=&quot;Slide 145&quot;/&gt;&lt;property id=&quot;20307&quot; value=&quot;791&quot;/&gt;&lt;/object&gt;&lt;object type=&quot;3&quot; unique_id=&quot;33230&quot;&gt;&lt;property id=&quot;20148&quot; value=&quot;5&quot;/&gt;&lt;property id=&quot;20300&quot; value=&quot;Slide 146&quot;/&gt;&lt;property id=&quot;20307&quot; value=&quot;792&quot;/&gt;&lt;/object&gt;&lt;object type=&quot;3&quot; unique_id=&quot;33231&quot;&gt;&lt;property id=&quot;20148&quot; value=&quot;5&quot;/&gt;&lt;property id=&quot;20300&quot; value=&quot;Slide 147&quot;/&gt;&lt;property id=&quot;20307&quot; value=&quot;793&quot;/&gt;&lt;/object&gt;&lt;object type=&quot;3&quot; unique_id=&quot;33232&quot;&gt;&lt;property id=&quot;20148&quot; value=&quot;5&quot;/&gt;&lt;property id=&quot;20300&quot; value=&quot;Slide 148&quot;/&gt;&lt;property id=&quot;20307&quot; value=&quot;794&quot;/&gt;&lt;/object&gt;&lt;object type=&quot;3&quot; unique_id=&quot;33233&quot;&gt;&lt;property id=&quot;20148&quot; value=&quot;5&quot;/&gt;&lt;property id=&quot;20300&quot; value=&quot;Slide 149&quot;/&gt;&lt;property id=&quot;20307&quot; value=&quot;795&quot;/&gt;&lt;/object&gt;&lt;object type=&quot;3&quot; unique_id=&quot;33234&quot;&gt;&lt;property id=&quot;20148&quot; value=&quot;5&quot;/&gt;&lt;property id=&quot;20300&quot; value=&quot;Slide 150&quot;/&gt;&lt;property id=&quot;20307&quot; value=&quot;796&quot;/&gt;&lt;/object&gt;&lt;object type=&quot;3&quot; unique_id=&quot;33235&quot;&gt;&lt;property id=&quot;20148&quot; value=&quot;5&quot;/&gt;&lt;property id=&quot;20300&quot; value=&quot;Slide 154&quot;/&gt;&lt;property id=&quot;20307&quot; value=&quot;787&quot;/&gt;&lt;/object&gt;&lt;object type=&quot;3&quot; unique_id=&quot;33236&quot;&gt;&lt;property id=&quot;20148&quot; value=&quot;5&quot;/&gt;&lt;property id=&quot;20300&quot; value=&quot;Slide 155&quot;/&gt;&lt;property id=&quot;20307&quot; value=&quot;788&quot;/&gt;&lt;/object&gt;&lt;object type=&quot;3&quot; unique_id=&quot;35449&quot;&gt;&lt;property id=&quot;20148&quot; value=&quot;5&quot;/&gt;&lt;property id=&quot;20300&quot; value=&quot;Slide 66&quot;/&gt;&lt;property id=&quot;20307&quot; value=&quot;816&quot;/&gt;&lt;/object&gt;&lt;object type=&quot;3&quot; unique_id=&quot;35450&quot;&gt;&lt;property id=&quot;20148&quot; value=&quot;5&quot;/&gt;&lt;property id=&quot;20300&quot; value=&quot;Slide 67&quot;/&gt;&lt;property id=&quot;20307&quot; value=&quot;817&quot;/&gt;&lt;/object&gt;&lt;object type=&quot;3&quot; unique_id=&quot;35451&quot;&gt;&lt;property id=&quot;20148&quot; value=&quot;5&quot;/&gt;&lt;property id=&quot;20300&quot; value=&quot;Slide 68&quot;/&gt;&lt;property id=&quot;20307&quot; value=&quot;818&quot;/&gt;&lt;/object&gt;&lt;object type=&quot;3&quot; unique_id=&quot;35452&quot;&gt;&lt;property id=&quot;20148&quot; value=&quot;5&quot;/&gt;&lt;property id=&quot;20300&quot; value=&quot;Slide 72&quot;/&gt;&lt;property id=&quot;20307&quot; value=&quot;819&quot;/&gt;&lt;/object&gt;&lt;object type=&quot;3&quot; unique_id=&quot;35453&quot;&gt;&lt;property id=&quot;20148&quot; value=&quot;5&quot;/&gt;&lt;property id=&quot;20300&quot; value=&quot;Slide 91&quot;/&gt;&lt;property id=&quot;20307&quot; value=&quot;820&quot;/&gt;&lt;/object&gt;&lt;object type=&quot;3&quot; unique_id=&quot;35454&quot;&gt;&lt;property id=&quot;20148&quot; value=&quot;5&quot;/&gt;&lt;property id=&quot;20300&quot; value=&quot;Slide 92&quot;/&gt;&lt;property id=&quot;20307&quot; value=&quot;821&quot;/&gt;&lt;/object&gt;&lt;object type=&quot;3&quot; unique_id=&quot;35455&quot;&gt;&lt;property id=&quot;20148&quot; value=&quot;5&quot;/&gt;&lt;property id=&quot;20300&quot; value=&quot;Slide 93&quot;/&gt;&lt;property id=&quot;20307&quot; value=&quot;822&quot;/&gt;&lt;/object&gt;&lt;object type=&quot;3&quot; unique_id=&quot;35456&quot;&gt;&lt;property id=&quot;20148&quot; value=&quot;5&quot;/&gt;&lt;property id=&quot;20300&quot; value=&quot;Slide 94&quot;/&gt;&lt;property id=&quot;20307&quot; value=&quot;823&quot;/&gt;&lt;/object&gt;&lt;object type=&quot;3&quot; unique_id=&quot;35457&quot;&gt;&lt;property id=&quot;20148&quot; value=&quot;5&quot;/&gt;&lt;property id=&quot;20300&quot; value=&quot;Slide 95&quot;/&gt;&lt;property id=&quot;20307&quot; value=&quot;824&quot;/&gt;&lt;/object&gt;&lt;object type=&quot;3&quot; unique_id=&quot;35786&quot;&gt;&lt;property id=&quot;20148&quot; value=&quot;5&quot;/&gt;&lt;property id=&quot;20300&quot; value=&quot;Slide 151&quot;/&gt;&lt;property id=&quot;20307&quot; value=&quot;825&quot;/&gt;&lt;/object&gt;&lt;object type=&quot;3&quot; unique_id=&quot;35787&quot;&gt;&lt;property id=&quot;20148&quot; value=&quot;5&quot;/&gt;&lt;property id=&quot;20300&quot; value=&quot;Slide 152&quot;/&gt;&lt;property id=&quot;20307&quot; value=&quot;826&quot;/&gt;&lt;/object&gt;&lt;object type=&quot;3&quot; unique_id=&quot;36432&quot;&gt;&lt;property id=&quot;20148&quot; value=&quot;5&quot;/&gt;&lt;property id=&quot;20300&quot; value=&quot;Slide 153&quot;/&gt;&lt;property id=&quot;20307&quot; value=&quot;827&quot;/&gt;&lt;/object&gt;&lt;object type=&quot;3&quot; unique_id=&quot;37065&quot;&gt;&lt;property id=&quot;20148&quot; value=&quot;5&quot;/&gt;&lt;property id=&quot;20300&quot; value=&quot;Slide 32&quot;/&gt;&lt;property id=&quot;20307&quot; value=&quot;8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Nuvole">
  <a:themeElements>
    <a:clrScheme name="Nuvole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vo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Nuvole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vole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1032</Words>
  <Application>Microsoft Office PowerPoint</Application>
  <PresentationFormat>Presentazione su schermo (4:3)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ＭＳ Ｐゴシック</vt:lpstr>
      <vt:lpstr>ＭＳ Ｐゴシック</vt:lpstr>
      <vt:lpstr>Arial</vt:lpstr>
      <vt:lpstr>Inherited</vt:lpstr>
      <vt:lpstr>Wingdings</vt:lpstr>
      <vt:lpstr>1_Nuvole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Wires</dc:creator>
  <cp:lastModifiedBy>Silvia Ciucciovino</cp:lastModifiedBy>
  <cp:revision>2863</cp:revision>
  <dcterms:created xsi:type="dcterms:W3CDTF">2005-12-29T08:33:34Z</dcterms:created>
  <dcterms:modified xsi:type="dcterms:W3CDTF">2019-02-24T17:14:14Z</dcterms:modified>
</cp:coreProperties>
</file>