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4" r:id="rId2"/>
    <p:sldId id="326" r:id="rId3"/>
    <p:sldId id="336" r:id="rId4"/>
    <p:sldId id="334" r:id="rId5"/>
    <p:sldId id="276" r:id="rId6"/>
    <p:sldId id="327" r:id="rId7"/>
    <p:sldId id="328" r:id="rId8"/>
    <p:sldId id="315" r:id="rId9"/>
    <p:sldId id="317" r:id="rId10"/>
    <p:sldId id="295" r:id="rId11"/>
    <p:sldId id="329" r:id="rId12"/>
    <p:sldId id="267" r:id="rId13"/>
    <p:sldId id="330" r:id="rId14"/>
    <p:sldId id="331" r:id="rId15"/>
    <p:sldId id="333" r:id="rId16"/>
    <p:sldId id="268" r:id="rId17"/>
    <p:sldId id="285" r:id="rId18"/>
    <p:sldId id="286" r:id="rId19"/>
    <p:sldId id="321" r:id="rId20"/>
    <p:sldId id="323" r:id="rId21"/>
    <p:sldId id="316" r:id="rId22"/>
    <p:sldId id="322" r:id="rId23"/>
    <p:sldId id="325" r:id="rId24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95B"/>
    <a:srgbClr val="D60093"/>
    <a:srgbClr val="467ABA"/>
    <a:srgbClr val="6699FF"/>
    <a:srgbClr val="E3E4E4"/>
    <a:srgbClr val="E4E4E4"/>
    <a:srgbClr val="E6E4E6"/>
    <a:srgbClr val="E6E6E6"/>
    <a:srgbClr val="E8E8E8"/>
    <a:srgbClr val="E1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416" autoAdjust="0"/>
  </p:normalViewPr>
  <p:slideViewPr>
    <p:cSldViewPr>
      <p:cViewPr>
        <p:scale>
          <a:sx n="90" d="100"/>
          <a:sy n="90" d="100"/>
        </p:scale>
        <p:origin x="-59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attarulo\Documents\PATRIZIA\2017\Rapporto%20fin%20territoriale\Presentazione\Copia%20di%20Per%20patrizia-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ngheri.elena\AppData\Local\Temp\grafico%20da%20fa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ranti\ownCloud\0.IRPET\2017\Patrizia\Presentazione%20novembre\dip%20pubblici%20italia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attarulo\AppData\Local\Temp\Per%20patrizia-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attarulo\AppData\Local\Temp\Per%20patrizia-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ferretti\Documents\Bilancio%20EELL\Finanza%20ITALIA\SIOPE%202016\Analisi%20Investimenti\Analisi%20spesa%20per%20investiment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ttarulo\Documents\PATRIZIA\2017\LBilancio%202018\Intese%20regionali%20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gfg\Desktop\Comuni24Novembre\14%20Dicembre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ngheri.elena\AppData\Local\Temp\Primo%20trimestre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ngheri.elena\AppData\Local\Temp\Primo%20trimestre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ttarulo\Documents\PATRIZIA\2017\Finanza%20pubblica\Copia%20di%20Alcune%20tab%20Corte%20dei%20Con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trend!$B$4</c:f>
              <c:strCache>
                <c:ptCount val="1"/>
                <c:pt idx="0">
                  <c:v>Investimenti Fissi Lordi (tendenziale)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trend!$C$3:$Y$3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trend!$C$4:$Y$4</c:f>
              <c:numCache>
                <c:formatCode>0</c:formatCode>
                <c:ptCount val="23"/>
                <c:pt idx="0">
                  <c:v>236.9477</c:v>
                </c:pt>
                <c:pt idx="1">
                  <c:v>241.81800000000001</c:v>
                </c:pt>
                <c:pt idx="2">
                  <c:v>246.0633</c:v>
                </c:pt>
                <c:pt idx="3">
                  <c:v>255.6266</c:v>
                </c:pt>
                <c:pt idx="4">
                  <c:v>266.113</c:v>
                </c:pt>
                <c:pt idx="5">
                  <c:v>283.88499999999999</c:v>
                </c:pt>
                <c:pt idx="6">
                  <c:v>292.2174</c:v>
                </c:pt>
                <c:pt idx="7">
                  <c:v>304.6268</c:v>
                </c:pt>
                <c:pt idx="8">
                  <c:v>303.70859999999988</c:v>
                </c:pt>
                <c:pt idx="9">
                  <c:v>310.0354999999999</c:v>
                </c:pt>
                <c:pt idx="10">
                  <c:v>315.19329999999985</c:v>
                </c:pt>
                <c:pt idx="11">
                  <c:v>325.26679999999988</c:v>
                </c:pt>
                <c:pt idx="12">
                  <c:v>330.46590000000003</c:v>
                </c:pt>
                <c:pt idx="13">
                  <c:v>339.80147680526102</c:v>
                </c:pt>
                <c:pt idx="14">
                  <c:v>349.40078125772226</c:v>
                </c:pt>
                <c:pt idx="15">
                  <c:v>359.271263595687</c:v>
                </c:pt>
                <c:pt idx="16">
                  <c:v>369.42058452477755</c:v>
                </c:pt>
                <c:pt idx="17">
                  <c:v>379.85662116358202</c:v>
                </c:pt>
                <c:pt idx="18">
                  <c:v>390.58747315726566</c:v>
                </c:pt>
                <c:pt idx="19">
                  <c:v>401.62146896389049</c:v>
                </c:pt>
                <c:pt idx="20">
                  <c:v>412.96717231831866</c:v>
                </c:pt>
                <c:pt idx="21">
                  <c:v>424.63338887872362</c:v>
                </c:pt>
                <c:pt idx="22">
                  <c:v>436.62917306086035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3E-46E8-9089-C7E31C514971}"/>
            </c:ext>
          </c:extLst>
        </c:ser>
        <c:ser>
          <c:idx val="0"/>
          <c:order val="1"/>
          <c:tx>
            <c:strRef>
              <c:f>trend!$B$5</c:f>
              <c:strCache>
                <c:ptCount val="1"/>
                <c:pt idx="0">
                  <c:v>Investimenti Fissi Lordi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trend!$C$3:$Y$3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trend!$C$5:$Y$5</c:f>
              <c:numCache>
                <c:formatCode>0</c:formatCode>
                <c:ptCount val="23"/>
                <c:pt idx="0">
                  <c:v>236.9477</c:v>
                </c:pt>
                <c:pt idx="1">
                  <c:v>241.81800000000001</c:v>
                </c:pt>
                <c:pt idx="2">
                  <c:v>246.0633</c:v>
                </c:pt>
                <c:pt idx="3">
                  <c:v>255.6266</c:v>
                </c:pt>
                <c:pt idx="4">
                  <c:v>266.113</c:v>
                </c:pt>
                <c:pt idx="5">
                  <c:v>283.88499999999999</c:v>
                </c:pt>
                <c:pt idx="6">
                  <c:v>292.2174</c:v>
                </c:pt>
                <c:pt idx="7">
                  <c:v>304.6268</c:v>
                </c:pt>
                <c:pt idx="8">
                  <c:v>303.70859999999988</c:v>
                </c:pt>
                <c:pt idx="9">
                  <c:v>310.0354999999999</c:v>
                </c:pt>
                <c:pt idx="10">
                  <c:v>315.19329999999985</c:v>
                </c:pt>
                <c:pt idx="11">
                  <c:v>325.26679999999988</c:v>
                </c:pt>
                <c:pt idx="12">
                  <c:v>330.46590000000003</c:v>
                </c:pt>
                <c:pt idx="13">
                  <c:v>320.2949999999999</c:v>
                </c:pt>
                <c:pt idx="14">
                  <c:v>288.45499999999993</c:v>
                </c:pt>
                <c:pt idx="15">
                  <c:v>286.88</c:v>
                </c:pt>
                <c:pt idx="16">
                  <c:v>281.3066</c:v>
                </c:pt>
                <c:pt idx="17">
                  <c:v>255.25</c:v>
                </c:pt>
                <c:pt idx="18">
                  <c:v>238.31700000000001</c:v>
                </c:pt>
                <c:pt idx="19">
                  <c:v>232.88020000000006</c:v>
                </c:pt>
                <c:pt idx="20">
                  <c:v>237.77439999999999</c:v>
                </c:pt>
                <c:pt idx="21">
                  <c:v>245.32200000000006</c:v>
                </c:pt>
                <c:pt idx="22">
                  <c:v>254.583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3E-46E8-9089-C7E31C51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91680"/>
        <c:axId val="37193600"/>
      </c:lineChart>
      <c:catAx>
        <c:axId val="371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it-IT"/>
          </a:p>
        </c:txPr>
        <c:crossAx val="37193600"/>
        <c:crosses val="autoZero"/>
        <c:auto val="1"/>
        <c:lblAlgn val="ctr"/>
        <c:lblOffset val="100"/>
        <c:noMultiLvlLbl val="0"/>
      </c:catAx>
      <c:valAx>
        <c:axId val="37193600"/>
        <c:scaling>
          <c:orientation val="minMax"/>
          <c:max val="4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Miliardi di Euro (2005)</a:t>
                </a:r>
              </a:p>
            </c:rich>
          </c:tx>
          <c:layout>
            <c:manualLayout>
              <c:xMode val="edge"/>
              <c:yMode val="edge"/>
              <c:x val="1.865284974093262E-2"/>
              <c:y val="0.301021582146791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3719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0467433443069"/>
          <c:y val="0.90452187702414633"/>
          <c:w val="0.71367552728059491"/>
          <c:h val="9.547812297585385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39536509197632E-2"/>
          <c:y val="3.6878814179657882E-2"/>
          <c:w val="0.83991085467016502"/>
          <c:h val="0.5450847165026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Numero stazioni appaltanti che hanno agito da centrale di committenza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</c:spPr>
          <c:invertIfNegative val="0"/>
          <c:cat>
            <c:strRef>
              <c:f>Foglio1!$A$3:$A$21</c:f>
              <c:strCache>
                <c:ptCount val="19"/>
                <c:pt idx="0">
                  <c:v>Lombardia</c:v>
                </c:pt>
                <c:pt idx="1">
                  <c:v>Piemonte</c:v>
                </c:pt>
                <c:pt idx="2">
                  <c:v>Veneto</c:v>
                </c:pt>
                <c:pt idx="3">
                  <c:v>Lazio</c:v>
                </c:pt>
                <c:pt idx="4">
                  <c:v>Campania</c:v>
                </c:pt>
                <c:pt idx="5">
                  <c:v>Abruzzo</c:v>
                </c:pt>
                <c:pt idx="6">
                  <c:v>Sicilia</c:v>
                </c:pt>
                <c:pt idx="7">
                  <c:v>Puglia</c:v>
                </c:pt>
                <c:pt idx="8">
                  <c:v>Liguria</c:v>
                </c:pt>
                <c:pt idx="9">
                  <c:v>Toscana</c:v>
                </c:pt>
                <c:pt idx="10">
                  <c:v>Emilia R.</c:v>
                </c:pt>
                <c:pt idx="11">
                  <c:v>Calabria</c:v>
                </c:pt>
                <c:pt idx="12">
                  <c:v>Friuli V.G.</c:v>
                </c:pt>
                <c:pt idx="13">
                  <c:v>Basilicata</c:v>
                </c:pt>
                <c:pt idx="14">
                  <c:v>Marche</c:v>
                </c:pt>
                <c:pt idx="15">
                  <c:v>Sardegna</c:v>
                </c:pt>
                <c:pt idx="16">
                  <c:v>Molise</c:v>
                </c:pt>
                <c:pt idx="17">
                  <c:v>Umbria</c:v>
                </c:pt>
                <c:pt idx="18">
                  <c:v>Aosta</c:v>
                </c:pt>
              </c:strCache>
            </c:strRef>
          </c:cat>
          <c:val>
            <c:numRef>
              <c:f>Foglio1!$B$3:$B$21</c:f>
              <c:numCache>
                <c:formatCode>General</c:formatCode>
                <c:ptCount val="19"/>
                <c:pt idx="0">
                  <c:v>135</c:v>
                </c:pt>
                <c:pt idx="1">
                  <c:v>123</c:v>
                </c:pt>
                <c:pt idx="2">
                  <c:v>88</c:v>
                </c:pt>
                <c:pt idx="3">
                  <c:v>63</c:v>
                </c:pt>
                <c:pt idx="4">
                  <c:v>58</c:v>
                </c:pt>
                <c:pt idx="5">
                  <c:v>56</c:v>
                </c:pt>
                <c:pt idx="6">
                  <c:v>50</c:v>
                </c:pt>
                <c:pt idx="7">
                  <c:v>44</c:v>
                </c:pt>
                <c:pt idx="8">
                  <c:v>44</c:v>
                </c:pt>
                <c:pt idx="9">
                  <c:v>43</c:v>
                </c:pt>
                <c:pt idx="10">
                  <c:v>41</c:v>
                </c:pt>
                <c:pt idx="11">
                  <c:v>39</c:v>
                </c:pt>
                <c:pt idx="12">
                  <c:v>32</c:v>
                </c:pt>
                <c:pt idx="13">
                  <c:v>23</c:v>
                </c:pt>
                <c:pt idx="14">
                  <c:v>22</c:v>
                </c:pt>
                <c:pt idx="15">
                  <c:v>19</c:v>
                </c:pt>
                <c:pt idx="16">
                  <c:v>18</c:v>
                </c:pt>
                <c:pt idx="17">
                  <c:v>7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C-4494-959E-EE28520E1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67711744"/>
        <c:axId val="65469056"/>
      </c:barChart>
      <c:scatterChart>
        <c:scatterStyle val="lineMarker"/>
        <c:varyColors val="0"/>
        <c:ser>
          <c:idx val="1"/>
          <c:order val="1"/>
          <c:tx>
            <c:strRef>
              <c:f>Foglio1!$C$2</c:f>
              <c:strCache>
                <c:ptCount val="1"/>
                <c:pt idx="0">
                  <c:v>Quota-importo regionale di lavori pubblici riconducibili a stazioni appaltanti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1C-4494-959E-EE28520E18D7}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91C-4494-959E-EE28520E18D7}"/>
                </c:ext>
              </c:extLst>
            </c:dLbl>
            <c:dLbl>
              <c:idx val="3"/>
              <c:layout>
                <c:manualLayout>
                  <c:x val="-3.2400283981645801E-2"/>
                  <c:y val="-7.8866309753357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1C-4494-959E-EE28520E18D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Foglio1!$A$3:$A$21</c:f>
              <c:strCache>
                <c:ptCount val="19"/>
                <c:pt idx="0">
                  <c:v>Lombardia</c:v>
                </c:pt>
                <c:pt idx="1">
                  <c:v>Piemonte</c:v>
                </c:pt>
                <c:pt idx="2">
                  <c:v>Veneto</c:v>
                </c:pt>
                <c:pt idx="3">
                  <c:v>Lazio</c:v>
                </c:pt>
                <c:pt idx="4">
                  <c:v>Campania</c:v>
                </c:pt>
                <c:pt idx="5">
                  <c:v>Abruzzo</c:v>
                </c:pt>
                <c:pt idx="6">
                  <c:v>Sicilia</c:v>
                </c:pt>
                <c:pt idx="7">
                  <c:v>Puglia</c:v>
                </c:pt>
                <c:pt idx="8">
                  <c:v>Liguria</c:v>
                </c:pt>
                <c:pt idx="9">
                  <c:v>Toscana</c:v>
                </c:pt>
                <c:pt idx="10">
                  <c:v>Emilia R.</c:v>
                </c:pt>
                <c:pt idx="11">
                  <c:v>Calabria</c:v>
                </c:pt>
                <c:pt idx="12">
                  <c:v>Friuli V.G.</c:v>
                </c:pt>
                <c:pt idx="13">
                  <c:v>Basilicata</c:v>
                </c:pt>
                <c:pt idx="14">
                  <c:v>Marche</c:v>
                </c:pt>
                <c:pt idx="15">
                  <c:v>Sardegna</c:v>
                </c:pt>
                <c:pt idx="16">
                  <c:v>Molise</c:v>
                </c:pt>
                <c:pt idx="17">
                  <c:v>Umbria</c:v>
                </c:pt>
                <c:pt idx="18">
                  <c:v>Aosta</c:v>
                </c:pt>
              </c:strCache>
            </c:strRef>
          </c:xVal>
          <c:yVal>
            <c:numRef>
              <c:f>Foglio1!$C$3:$C$21</c:f>
              <c:numCache>
                <c:formatCode>General</c:formatCode>
                <c:ptCount val="19"/>
                <c:pt idx="0">
                  <c:v>2.5</c:v>
                </c:pt>
                <c:pt idx="1">
                  <c:v>4.9000000000000004</c:v>
                </c:pt>
                <c:pt idx="2">
                  <c:v>7.6</c:v>
                </c:pt>
                <c:pt idx="3">
                  <c:v>2.7</c:v>
                </c:pt>
                <c:pt idx="4">
                  <c:v>3.1</c:v>
                </c:pt>
                <c:pt idx="5">
                  <c:v>6.6</c:v>
                </c:pt>
                <c:pt idx="6">
                  <c:v>2.4</c:v>
                </c:pt>
                <c:pt idx="7">
                  <c:v>3.6</c:v>
                </c:pt>
                <c:pt idx="8">
                  <c:v>3.1</c:v>
                </c:pt>
                <c:pt idx="9">
                  <c:v>3.4</c:v>
                </c:pt>
                <c:pt idx="10">
                  <c:v>4.5</c:v>
                </c:pt>
                <c:pt idx="11">
                  <c:v>6.8</c:v>
                </c:pt>
                <c:pt idx="12">
                  <c:v>3</c:v>
                </c:pt>
                <c:pt idx="13">
                  <c:v>6.5</c:v>
                </c:pt>
                <c:pt idx="14">
                  <c:v>1.4</c:v>
                </c:pt>
                <c:pt idx="15">
                  <c:v>1.1000000000000001</c:v>
                </c:pt>
                <c:pt idx="16">
                  <c:v>7.9</c:v>
                </c:pt>
                <c:pt idx="17">
                  <c:v>2.7</c:v>
                </c:pt>
                <c:pt idx="18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91C-4494-959E-EE28520E1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723648"/>
        <c:axId val="67713280"/>
      </c:scatterChart>
      <c:valAx>
        <c:axId val="654690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Numero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9683200601220131"/>
              <c:y val="0.17022379239308402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crossAx val="67711744"/>
        <c:crosses val="max"/>
        <c:crossBetween val="between"/>
        <c:majorUnit val="40"/>
      </c:valAx>
      <c:catAx>
        <c:axId val="677117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5469056"/>
        <c:crosses val="autoZero"/>
        <c:auto val="1"/>
        <c:lblAlgn val="ctr"/>
        <c:lblOffset val="100"/>
        <c:noMultiLvlLbl val="0"/>
      </c:catAx>
      <c:valAx>
        <c:axId val="67713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dirty="0" smtClean="0"/>
                  <a:t>Quota</a:t>
                </a:r>
                <a:endParaRPr lang="it-IT" dirty="0"/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crossAx val="67723648"/>
        <c:crosses val="autoZero"/>
        <c:crossBetween val="midCat"/>
      </c:valAx>
      <c:valAx>
        <c:axId val="6772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771328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2234514303728839E-2"/>
          <c:y val="0.81544032986233761"/>
          <c:w val="0.87293996060444612"/>
          <c:h val="0.15466147700760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792618629174E-2"/>
          <c:y val="3.7415090265898281E-2"/>
          <c:w val="0.9141897438258817"/>
          <c:h val="0.89115942269685378"/>
        </c:manualLayout>
      </c:layout>
      <c:lineChart>
        <c:grouping val="standard"/>
        <c:varyColors val="0"/>
        <c:ser>
          <c:idx val="0"/>
          <c:order val="0"/>
          <c:tx>
            <c:strRef>
              <c:f>'totale dipendenti comparto '!$B$7</c:f>
              <c:strCache>
                <c:ptCount val="1"/>
                <c:pt idx="0">
                  <c:v>Occupati a tempo indeterminato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cat>
            <c:numRef>
              <c:f>'totale dipendenti comparto '!$A$8:$A$19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'totale dipendenti comparto '!$B$8:$B$19</c:f>
              <c:numCache>
                <c:formatCode>#,##0</c:formatCode>
                <c:ptCount val="12"/>
                <c:pt idx="0">
                  <c:v>278447</c:v>
                </c:pt>
                <c:pt idx="1">
                  <c:v>272934</c:v>
                </c:pt>
                <c:pt idx="2">
                  <c:v>263626</c:v>
                </c:pt>
                <c:pt idx="3">
                  <c:v>255944</c:v>
                </c:pt>
                <c:pt idx="4">
                  <c:v>253063</c:v>
                </c:pt>
                <c:pt idx="5">
                  <c:v>248048</c:v>
                </c:pt>
                <c:pt idx="6">
                  <c:v>241458</c:v>
                </c:pt>
                <c:pt idx="7">
                  <c:v>233388</c:v>
                </c:pt>
                <c:pt idx="8">
                  <c:v>225807</c:v>
                </c:pt>
                <c:pt idx="9">
                  <c:v>221853</c:v>
                </c:pt>
                <c:pt idx="10">
                  <c:v>221426</c:v>
                </c:pt>
                <c:pt idx="11">
                  <c:v>211657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9-4624-87B5-6019C7FC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48608"/>
        <c:axId val="67750528"/>
      </c:lineChart>
      <c:catAx>
        <c:axId val="67748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it-IT"/>
          </a:p>
        </c:txPr>
        <c:crossAx val="67750528"/>
        <c:crosses val="autoZero"/>
        <c:auto val="1"/>
        <c:lblAlgn val="ctr"/>
        <c:lblOffset val="100"/>
        <c:tickMarkSkip val="1"/>
        <c:noMultiLvlLbl val="0"/>
      </c:catAx>
      <c:valAx>
        <c:axId val="67750528"/>
        <c:scaling>
          <c:orientation val="minMax"/>
          <c:min val="200000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it-IT"/>
          </a:p>
        </c:txPr>
        <c:crossAx val="67748608"/>
        <c:crossesAt val="1"/>
        <c:crossBetween val="midCat"/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354239011307"/>
          <c:y val="4.8865619546247865E-2"/>
          <c:w val="0.56181901602304285"/>
          <c:h val="0.7592892986822245"/>
        </c:manualLayout>
      </c:layout>
      <c:lineChart>
        <c:grouping val="standard"/>
        <c:varyColors val="0"/>
        <c:ser>
          <c:idx val="6"/>
          <c:order val="0"/>
          <c:tx>
            <c:strRef>
              <c:f>'P-P % GDP'!$B$20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97-4528-8AF3-A50405E997BC}"/>
                </c:ext>
              </c:extLst>
            </c:dLbl>
            <c:spPr>
              <a:noFill/>
              <a:ln>
                <a:solidFill>
                  <a:srgbClr val="92D05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'P-P % GDP'!$Q$17:$X$17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'P-P % GDP'!$Q$20:$X$20</c:f>
              <c:numCache>
                <c:formatCode>General</c:formatCode>
                <c:ptCount val="8"/>
                <c:pt idx="0">
                  <c:v>2.4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97-4528-8AF3-A50405E997BC}"/>
            </c:ext>
          </c:extLst>
        </c:ser>
        <c:ser>
          <c:idx val="2"/>
          <c:order val="1"/>
          <c:tx>
            <c:strRef>
              <c:f>'P-P % GDP'!$B$24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7-4528-8AF3-A50405E997BC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7-4528-8AF3-A50405E997BC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'P-P % GDP'!$Q$17:$X$17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'P-P % GDP'!$Q$24:$X$24</c:f>
              <c:numCache>
                <c:formatCode>General</c:formatCode>
                <c:ptCount val="8"/>
                <c:pt idx="0">
                  <c:v>4.3</c:v>
                </c:pt>
                <c:pt idx="1">
                  <c:v>4.0999999999999996</c:v>
                </c:pt>
                <c:pt idx="2">
                  <c:v>4</c:v>
                </c:pt>
                <c:pt idx="3">
                  <c:v>4.0999999999999996</c:v>
                </c:pt>
                <c:pt idx="4">
                  <c:v>4</c:v>
                </c:pt>
                <c:pt idx="5">
                  <c:v>3.7</c:v>
                </c:pt>
                <c:pt idx="6">
                  <c:v>3.5</c:v>
                </c:pt>
                <c:pt idx="7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97-4528-8AF3-A50405E997BC}"/>
            </c:ext>
          </c:extLst>
        </c:ser>
        <c:ser>
          <c:idx val="5"/>
          <c:order val="2"/>
          <c:tx>
            <c:strRef>
              <c:f>'P-P % GDP'!$B$25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7-4528-8AF3-A50405E997BC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97-4528-8AF3-A50405E997BC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'P-P % GDP'!$Q$17:$X$17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'P-P % GDP'!$Q$25:$X$25</c:f>
              <c:numCache>
                <c:formatCode>General</c:formatCode>
                <c:ptCount val="8"/>
                <c:pt idx="0">
                  <c:v>3.4</c:v>
                </c:pt>
                <c:pt idx="1">
                  <c:v>2.9</c:v>
                </c:pt>
                <c:pt idx="2">
                  <c:v>2.8</c:v>
                </c:pt>
                <c:pt idx="3">
                  <c:v>2.6</c:v>
                </c:pt>
                <c:pt idx="4">
                  <c:v>2.4</c:v>
                </c:pt>
                <c:pt idx="5">
                  <c:v>2.2999999999999998</c:v>
                </c:pt>
                <c:pt idx="6">
                  <c:v>2.2000000000000002</c:v>
                </c:pt>
                <c:pt idx="7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97-4528-8AF3-A50405E997BC}"/>
            </c:ext>
          </c:extLst>
        </c:ser>
        <c:ser>
          <c:idx val="9"/>
          <c:order val="3"/>
          <c:tx>
            <c:strRef>
              <c:f>'P-P % GDP'!$B$27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239457921207311E-2"/>
                  <c:y val="3.629526879088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97-4528-8AF3-A50405E997BC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97-4528-8AF3-A50405E997BC}"/>
                </c:ext>
              </c:extLst>
            </c:dLbl>
            <c:spPr>
              <a:noFill/>
              <a:ln>
                <a:solidFill>
                  <a:schemeClr val="bg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'P-P % GDP'!$Q$17:$X$17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'P-P % GDP'!$Q$27:$X$27</c:f>
              <c:numCache>
                <c:formatCode>General</c:formatCode>
                <c:ptCount val="8"/>
                <c:pt idx="0">
                  <c:v>3.3</c:v>
                </c:pt>
                <c:pt idx="1">
                  <c:v>3.2</c:v>
                </c:pt>
                <c:pt idx="2">
                  <c:v>3</c:v>
                </c:pt>
                <c:pt idx="3">
                  <c:v>2.8</c:v>
                </c:pt>
                <c:pt idx="4">
                  <c:v>2.6</c:v>
                </c:pt>
                <c:pt idx="5">
                  <c:v>2.8</c:v>
                </c:pt>
                <c:pt idx="6">
                  <c:v>2.7</c:v>
                </c:pt>
                <c:pt idx="7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A97-4528-8AF3-A50405E99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58176"/>
        <c:axId val="38259712"/>
      </c:lineChart>
      <c:catAx>
        <c:axId val="3825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59712"/>
        <c:crosses val="autoZero"/>
        <c:auto val="1"/>
        <c:lblAlgn val="ctr"/>
        <c:lblOffset val="100"/>
        <c:noMultiLvlLbl val="0"/>
      </c:catAx>
      <c:valAx>
        <c:axId val="38259712"/>
        <c:scaling>
          <c:orientation val="minMax"/>
          <c:max val="4.5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% del PIL</a:t>
                </a:r>
              </a:p>
            </c:rich>
          </c:tx>
          <c:layout>
            <c:manualLayout>
              <c:xMode val="edge"/>
              <c:yMode val="edge"/>
              <c:x val="2.5629952401785602E-2"/>
              <c:y val="0.353336356515645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25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'Livelli-%'!$C$50</c:f>
              <c:strCache>
                <c:ptCount val="1"/>
                <c:pt idx="0">
                  <c:v>Media 2000-2007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'Livelli-%'!$B$52:$B$60</c:f>
              <c:strCache>
                <c:ptCount val="9"/>
                <c:pt idx="0">
                  <c:v>Euro area (12 countries)</c:v>
                </c:pt>
                <c:pt idx="1">
                  <c:v>Germany</c:v>
                </c:pt>
                <c:pt idx="2">
                  <c:v>Ireland</c:v>
                </c:pt>
                <c:pt idx="3">
                  <c:v>Greece</c:v>
                </c:pt>
                <c:pt idx="4">
                  <c:v>Spain</c:v>
                </c:pt>
                <c:pt idx="5">
                  <c:v>Germany</c:v>
                </c:pt>
                <c:pt idx="6">
                  <c:v>Italy</c:v>
                </c:pt>
                <c:pt idx="7">
                  <c:v>Portugal</c:v>
                </c:pt>
                <c:pt idx="8">
                  <c:v>United Kingdom</c:v>
                </c:pt>
              </c:strCache>
            </c:strRef>
          </c:cat>
          <c:val>
            <c:numRef>
              <c:f>'Livelli-%'!$C$52:$C$60</c:f>
              <c:numCache>
                <c:formatCode>0%</c:formatCode>
                <c:ptCount val="9"/>
                <c:pt idx="0">
                  <c:v>0.48021673387096792</c:v>
                </c:pt>
                <c:pt idx="1">
                  <c:v>0.4258358346459033</c:v>
                </c:pt>
                <c:pt idx="2">
                  <c:v>0.71820792065357331</c:v>
                </c:pt>
                <c:pt idx="3">
                  <c:v>0.18508034955122277</c:v>
                </c:pt>
                <c:pt idx="4">
                  <c:v>0.27496178960439721</c:v>
                </c:pt>
                <c:pt idx="5">
                  <c:v>0.5705339068825912</c:v>
                </c:pt>
                <c:pt idx="6">
                  <c:v>0.65096982758620703</c:v>
                </c:pt>
                <c:pt idx="7">
                  <c:v>0.46804151739385641</c:v>
                </c:pt>
                <c:pt idx="8">
                  <c:v>0.46547453191803045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4-4E25-966F-06FE1EDB3F6A}"/>
            </c:ext>
          </c:extLst>
        </c:ser>
        <c:ser>
          <c:idx val="1"/>
          <c:order val="1"/>
          <c:tx>
            <c:strRef>
              <c:f>'Livelli-%'!$D$50</c:f>
              <c:strCache>
                <c:ptCount val="1"/>
                <c:pt idx="0">
                  <c:v>Media 2008-2016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'Livelli-%'!$B$52:$B$60</c:f>
              <c:strCache>
                <c:ptCount val="9"/>
                <c:pt idx="0">
                  <c:v>Euro area (12 countries)</c:v>
                </c:pt>
                <c:pt idx="1">
                  <c:v>Germany</c:v>
                </c:pt>
                <c:pt idx="2">
                  <c:v>Ireland</c:v>
                </c:pt>
                <c:pt idx="3">
                  <c:v>Greece</c:v>
                </c:pt>
                <c:pt idx="4">
                  <c:v>Spain</c:v>
                </c:pt>
                <c:pt idx="5">
                  <c:v>Germany</c:v>
                </c:pt>
                <c:pt idx="6">
                  <c:v>Italy</c:v>
                </c:pt>
                <c:pt idx="7">
                  <c:v>Portugal</c:v>
                </c:pt>
                <c:pt idx="8">
                  <c:v>United Kingdom</c:v>
                </c:pt>
              </c:strCache>
            </c:strRef>
          </c:cat>
          <c:val>
            <c:numRef>
              <c:f>'Livelli-%'!$D$52:$D$60</c:f>
              <c:numCache>
                <c:formatCode>0%</c:formatCode>
                <c:ptCount val="9"/>
                <c:pt idx="0">
                  <c:v>0.44455240817015351</c:v>
                </c:pt>
                <c:pt idx="1">
                  <c:v>0.35828000501913548</c:v>
                </c:pt>
                <c:pt idx="2">
                  <c:v>0.39313171666112823</c:v>
                </c:pt>
                <c:pt idx="3">
                  <c:v>0.20737804501861223</c:v>
                </c:pt>
                <c:pt idx="4">
                  <c:v>0.24433814210915455</c:v>
                </c:pt>
                <c:pt idx="5">
                  <c:v>0.56532762533730141</c:v>
                </c:pt>
                <c:pt idx="6">
                  <c:v>0.55265872104658609</c:v>
                </c:pt>
                <c:pt idx="7">
                  <c:v>0.42196182299325635</c:v>
                </c:pt>
                <c:pt idx="8">
                  <c:v>0.38057857780080034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4-4E25-966F-06FE1EDB3F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73632"/>
        <c:axId val="36375168"/>
      </c:barChart>
      <c:catAx>
        <c:axId val="363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375168"/>
        <c:crosses val="autoZero"/>
        <c:auto val="1"/>
        <c:lblAlgn val="ctr"/>
        <c:lblOffset val="100"/>
        <c:noMultiLvlLbl val="0"/>
      </c:catAx>
      <c:valAx>
        <c:axId val="36375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3637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82174103237201"/>
          <c:y val="5.1400554097404488E-2"/>
          <c:w val="0.74193949210322174"/>
          <c:h val="0.7241509915427237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5460"/>
            <c:marker>
              <c:symbol val="circle"/>
              <c:size val="4"/>
            </c:marker>
            <c:bubble3D val="0"/>
            <c:extLst>
              <c:ext xmlns:c16="http://schemas.microsoft.com/office/drawing/2014/chart" uri="{C3380CC4-5D6E-409C-BE32-E72D297353CC}">
                <c16:uniqueId val="{00000000-9142-48AF-B61E-B851CC647381}"/>
              </c:ext>
            </c:extLst>
          </c:dPt>
          <c:xVal>
            <c:numRef>
              <c:f>'[Analisi spesa per investimenti.xlsx]italia1'!$AC$5:$AC$5676</c:f>
              <c:numCache>
                <c:formatCode>General</c:formatCode>
                <c:ptCount val="5672"/>
                <c:pt idx="0">
                  <c:v>-0.9999310257206423</c:v>
                </c:pt>
                <c:pt idx="1">
                  <c:v>-0.9996775616091097</c:v>
                </c:pt>
                <c:pt idx="2">
                  <c:v>-0.99882647860161489</c:v>
                </c:pt>
                <c:pt idx="3">
                  <c:v>-0.99824233767223358</c:v>
                </c:pt>
                <c:pt idx="4">
                  <c:v>-0.99714118588763978</c:v>
                </c:pt>
                <c:pt idx="5">
                  <c:v>-0.99671529767706468</c:v>
                </c:pt>
                <c:pt idx="6">
                  <c:v>-0.99657471262044062</c:v>
                </c:pt>
                <c:pt idx="7">
                  <c:v>-0.99631187280178568</c:v>
                </c:pt>
                <c:pt idx="8">
                  <c:v>-0.99625398001685228</c:v>
                </c:pt>
                <c:pt idx="9">
                  <c:v>-0.9956638296696565</c:v>
                </c:pt>
                <c:pt idx="10">
                  <c:v>-0.99473574178899749</c:v>
                </c:pt>
                <c:pt idx="11">
                  <c:v>-0.99455049236755588</c:v>
                </c:pt>
                <c:pt idx="12">
                  <c:v>-0.99449232077532068</c:v>
                </c:pt>
                <c:pt idx="13">
                  <c:v>-0.9943213567508431</c:v>
                </c:pt>
                <c:pt idx="14">
                  <c:v>-0.99382562513908657</c:v>
                </c:pt>
                <c:pt idx="15">
                  <c:v>-0.99317334518967959</c:v>
                </c:pt>
                <c:pt idx="16">
                  <c:v>-0.99294826960184068</c:v>
                </c:pt>
                <c:pt idx="17">
                  <c:v>-0.99159321520015309</c:v>
                </c:pt>
                <c:pt idx="18">
                  <c:v>-0.99121549672312315</c:v>
                </c:pt>
                <c:pt idx="19">
                  <c:v>-0.98960084212108501</c:v>
                </c:pt>
                <c:pt idx="20">
                  <c:v>-0.9888456882103126</c:v>
                </c:pt>
                <c:pt idx="21">
                  <c:v>-0.98882744080604146</c:v>
                </c:pt>
                <c:pt idx="22">
                  <c:v>-0.9888127186590423</c:v>
                </c:pt>
                <c:pt idx="23">
                  <c:v>-0.98833544698490938</c:v>
                </c:pt>
                <c:pt idx="24">
                  <c:v>-0.98752230862682255</c:v>
                </c:pt>
                <c:pt idx="25">
                  <c:v>-0.98741016343631538</c:v>
                </c:pt>
                <c:pt idx="26">
                  <c:v>-0.98692531162262831</c:v>
                </c:pt>
                <c:pt idx="27">
                  <c:v>-0.9863540884391937</c:v>
                </c:pt>
                <c:pt idx="28">
                  <c:v>-0.98563361484988099</c:v>
                </c:pt>
                <c:pt idx="29">
                  <c:v>-0.98541497685758506</c:v>
                </c:pt>
                <c:pt idx="30">
                  <c:v>-0.98519855396606859</c:v>
                </c:pt>
                <c:pt idx="31">
                  <c:v>-0.98504985738879269</c:v>
                </c:pt>
                <c:pt idx="32">
                  <c:v>-0.98441128483036777</c:v>
                </c:pt>
                <c:pt idx="33">
                  <c:v>-0.98414841335277525</c:v>
                </c:pt>
                <c:pt idx="34">
                  <c:v>-0.98383277372447042</c:v>
                </c:pt>
                <c:pt idx="35">
                  <c:v>-0.98338790617977334</c:v>
                </c:pt>
                <c:pt idx="36">
                  <c:v>-0.98314627233718554</c:v>
                </c:pt>
                <c:pt idx="37">
                  <c:v>-0.98305902450786176</c:v>
                </c:pt>
                <c:pt idx="38">
                  <c:v>-0.98198512164612139</c:v>
                </c:pt>
                <c:pt idx="39">
                  <c:v>-0.98191815753515321</c:v>
                </c:pt>
                <c:pt idx="40">
                  <c:v>-0.98159295150861736</c:v>
                </c:pt>
                <c:pt idx="41">
                  <c:v>-0.98033078430573073</c:v>
                </c:pt>
                <c:pt idx="42">
                  <c:v>-0.98010411209949355</c:v>
                </c:pt>
                <c:pt idx="43">
                  <c:v>-0.97926947057815883</c:v>
                </c:pt>
                <c:pt idx="44">
                  <c:v>-0.97906808584017413</c:v>
                </c:pt>
                <c:pt idx="45">
                  <c:v>-0.97763019687286301</c:v>
                </c:pt>
                <c:pt idx="46">
                  <c:v>-0.97645838271913221</c:v>
                </c:pt>
                <c:pt idx="47">
                  <c:v>-0.97593521328805322</c:v>
                </c:pt>
                <c:pt idx="48">
                  <c:v>-0.97490524213468943</c:v>
                </c:pt>
                <c:pt idx="49">
                  <c:v>-0.97423609462719463</c:v>
                </c:pt>
                <c:pt idx="50">
                  <c:v>-0.97382897765671994</c:v>
                </c:pt>
                <c:pt idx="51">
                  <c:v>-0.97369317618245765</c:v>
                </c:pt>
                <c:pt idx="52">
                  <c:v>-0.97337735706647865</c:v>
                </c:pt>
                <c:pt idx="53">
                  <c:v>-0.97268813142033761</c:v>
                </c:pt>
                <c:pt idx="54">
                  <c:v>-0.97211149851804146</c:v>
                </c:pt>
                <c:pt idx="55">
                  <c:v>-0.9716720508046236</c:v>
                </c:pt>
                <c:pt idx="56">
                  <c:v>-0.97127884555804456</c:v>
                </c:pt>
                <c:pt idx="57">
                  <c:v>-0.9710030269512816</c:v>
                </c:pt>
                <c:pt idx="58">
                  <c:v>-0.96988776209486161</c:v>
                </c:pt>
                <c:pt idx="59">
                  <c:v>-0.969667210354618</c:v>
                </c:pt>
                <c:pt idx="60">
                  <c:v>-0.96935138987883096</c:v>
                </c:pt>
                <c:pt idx="61">
                  <c:v>-0.96878429952352718</c:v>
                </c:pt>
                <c:pt idx="62">
                  <c:v>-0.96860552207350237</c:v>
                </c:pt>
                <c:pt idx="63">
                  <c:v>-0.96769419042387517</c:v>
                </c:pt>
                <c:pt idx="64">
                  <c:v>-0.96691657302365352</c:v>
                </c:pt>
                <c:pt idx="65">
                  <c:v>-0.96604441739115043</c:v>
                </c:pt>
                <c:pt idx="66">
                  <c:v>-0.96500114596594111</c:v>
                </c:pt>
                <c:pt idx="67">
                  <c:v>-0.96389716639740164</c:v>
                </c:pt>
                <c:pt idx="68">
                  <c:v>-0.96363676376984653</c:v>
                </c:pt>
                <c:pt idx="69">
                  <c:v>-0.96276944943416065</c:v>
                </c:pt>
                <c:pt idx="70">
                  <c:v>-0.96259160573117863</c:v>
                </c:pt>
                <c:pt idx="71">
                  <c:v>-0.96051253732860276</c:v>
                </c:pt>
                <c:pt idx="72">
                  <c:v>-0.9597139206227604</c:v>
                </c:pt>
                <c:pt idx="73">
                  <c:v>-0.9596769346490438</c:v>
                </c:pt>
                <c:pt idx="74">
                  <c:v>-0.95889060347554766</c:v>
                </c:pt>
                <c:pt idx="75">
                  <c:v>-0.95799458172739349</c:v>
                </c:pt>
                <c:pt idx="76">
                  <c:v>-0.95630440228879188</c:v>
                </c:pt>
                <c:pt idx="77">
                  <c:v>-0.95582434811720951</c:v>
                </c:pt>
                <c:pt idx="78">
                  <c:v>-0.95556242024232796</c:v>
                </c:pt>
                <c:pt idx="79">
                  <c:v>-0.95456220663880165</c:v>
                </c:pt>
                <c:pt idx="80">
                  <c:v>-0.95386197413427765</c:v>
                </c:pt>
                <c:pt idx="81">
                  <c:v>-0.95242629872372031</c:v>
                </c:pt>
                <c:pt idx="82">
                  <c:v>-0.95234961947438679</c:v>
                </c:pt>
                <c:pt idx="83">
                  <c:v>-0.95156309928831251</c:v>
                </c:pt>
                <c:pt idx="84">
                  <c:v>-0.95154033886069678</c:v>
                </c:pt>
                <c:pt idx="85">
                  <c:v>-0.9509279189132801</c:v>
                </c:pt>
                <c:pt idx="86">
                  <c:v>-0.94977025561825745</c:v>
                </c:pt>
                <c:pt idx="87">
                  <c:v>-0.94951655930344658</c:v>
                </c:pt>
                <c:pt idx="88">
                  <c:v>-0.94917463242379696</c:v>
                </c:pt>
                <c:pt idx="89">
                  <c:v>-0.94846188214758165</c:v>
                </c:pt>
                <c:pt idx="90">
                  <c:v>-0.94833328899975877</c:v>
                </c:pt>
                <c:pt idx="91">
                  <c:v>-0.94787823516085989</c:v>
                </c:pt>
                <c:pt idx="92">
                  <c:v>-0.9476420263843025</c:v>
                </c:pt>
                <c:pt idx="93">
                  <c:v>-0.94698734822282238</c:v>
                </c:pt>
                <c:pt idx="94">
                  <c:v>-0.94447979236020962</c:v>
                </c:pt>
                <c:pt idx="95">
                  <c:v>-0.9435769098318586</c:v>
                </c:pt>
                <c:pt idx="96">
                  <c:v>-0.94294793509121444</c:v>
                </c:pt>
                <c:pt idx="97">
                  <c:v>-0.94281089134835661</c:v>
                </c:pt>
                <c:pt idx="98">
                  <c:v>-0.9425814977653485</c:v>
                </c:pt>
                <c:pt idx="99">
                  <c:v>-0.94243070028767351</c:v>
                </c:pt>
                <c:pt idx="100">
                  <c:v>-0.94146136932574365</c:v>
                </c:pt>
                <c:pt idx="101">
                  <c:v>-0.94085002874240642</c:v>
                </c:pt>
                <c:pt idx="102">
                  <c:v>-0.93993109146750264</c:v>
                </c:pt>
                <c:pt idx="103">
                  <c:v>-0.93989885989989552</c:v>
                </c:pt>
                <c:pt idx="104">
                  <c:v>-0.93828050657203299</c:v>
                </c:pt>
                <c:pt idx="105">
                  <c:v>-0.93684362068481131</c:v>
                </c:pt>
                <c:pt idx="106">
                  <c:v>-0.93681691503350661</c:v>
                </c:pt>
                <c:pt idx="107">
                  <c:v>-0.93662372880395151</c:v>
                </c:pt>
                <c:pt idx="108">
                  <c:v>-0.93638377645719761</c:v>
                </c:pt>
                <c:pt idx="109">
                  <c:v>-0.93506510650582964</c:v>
                </c:pt>
                <c:pt idx="110">
                  <c:v>-0.93438566501607345</c:v>
                </c:pt>
                <c:pt idx="111">
                  <c:v>-0.93428175624634424</c:v>
                </c:pt>
                <c:pt idx="112">
                  <c:v>-0.93370729682648224</c:v>
                </c:pt>
                <c:pt idx="113">
                  <c:v>-0.932604022906243</c:v>
                </c:pt>
                <c:pt idx="114">
                  <c:v>-0.93155794602387765</c:v>
                </c:pt>
                <c:pt idx="115">
                  <c:v>-0.93094866349071193</c:v>
                </c:pt>
                <c:pt idx="116">
                  <c:v>-0.92992262123019365</c:v>
                </c:pt>
                <c:pt idx="117">
                  <c:v>-0.92990269164787975</c:v>
                </c:pt>
                <c:pt idx="118">
                  <c:v>-0.92935307740606521</c:v>
                </c:pt>
                <c:pt idx="119">
                  <c:v>-0.92915165671503364</c:v>
                </c:pt>
                <c:pt idx="120">
                  <c:v>-0.92873997584516588</c:v>
                </c:pt>
                <c:pt idx="121">
                  <c:v>-0.92869096766689641</c:v>
                </c:pt>
                <c:pt idx="122">
                  <c:v>-0.92699527968146189</c:v>
                </c:pt>
                <c:pt idx="123">
                  <c:v>-0.92669180106219573</c:v>
                </c:pt>
                <c:pt idx="124">
                  <c:v>-0.92603731151739732</c:v>
                </c:pt>
                <c:pt idx="125">
                  <c:v>-0.92513433930269551</c:v>
                </c:pt>
                <c:pt idx="126">
                  <c:v>-0.92340939793195465</c:v>
                </c:pt>
                <c:pt idx="127">
                  <c:v>-0.92269142745190025</c:v>
                </c:pt>
                <c:pt idx="128">
                  <c:v>-0.92253824581732546</c:v>
                </c:pt>
                <c:pt idx="129">
                  <c:v>-0.92125500140755334</c:v>
                </c:pt>
                <c:pt idx="130">
                  <c:v>-0.92060548608613924</c:v>
                </c:pt>
                <c:pt idx="131">
                  <c:v>-0.92041343574261525</c:v>
                </c:pt>
                <c:pt idx="132">
                  <c:v>-0.9194791423965486</c:v>
                </c:pt>
                <c:pt idx="133">
                  <c:v>-0.91868356473085988</c:v>
                </c:pt>
                <c:pt idx="134">
                  <c:v>-0.91864763156931772</c:v>
                </c:pt>
                <c:pt idx="135">
                  <c:v>-0.91668428981130756</c:v>
                </c:pt>
                <c:pt idx="136">
                  <c:v>-0.91587824599215706</c:v>
                </c:pt>
                <c:pt idx="137">
                  <c:v>-0.91566261934519244</c:v>
                </c:pt>
                <c:pt idx="138">
                  <c:v>-0.91445749823336597</c:v>
                </c:pt>
                <c:pt idx="139">
                  <c:v>-0.91420400400422186</c:v>
                </c:pt>
                <c:pt idx="140">
                  <c:v>-0.91396442699619462</c:v>
                </c:pt>
                <c:pt idx="141">
                  <c:v>-0.91362212947547661</c:v>
                </c:pt>
                <c:pt idx="142">
                  <c:v>-0.91351698949288229</c:v>
                </c:pt>
                <c:pt idx="143">
                  <c:v>-0.9134597378198146</c:v>
                </c:pt>
                <c:pt idx="144">
                  <c:v>-0.91320414724444821</c:v>
                </c:pt>
                <c:pt idx="145">
                  <c:v>-0.9130200845018106</c:v>
                </c:pt>
                <c:pt idx="146">
                  <c:v>-0.91271621160625149</c:v>
                </c:pt>
                <c:pt idx="147">
                  <c:v>-0.91266994958634451</c:v>
                </c:pt>
                <c:pt idx="148">
                  <c:v>-0.91245197869247385</c:v>
                </c:pt>
                <c:pt idx="149">
                  <c:v>-0.91243625714702159</c:v>
                </c:pt>
                <c:pt idx="150">
                  <c:v>-0.91224417041636141</c:v>
                </c:pt>
                <c:pt idx="151">
                  <c:v>-0.91089102919478926</c:v>
                </c:pt>
                <c:pt idx="152">
                  <c:v>-0.91074933652450929</c:v>
                </c:pt>
                <c:pt idx="153">
                  <c:v>-0.91035374038001249</c:v>
                </c:pt>
                <c:pt idx="154">
                  <c:v>-0.91030351813195431</c:v>
                </c:pt>
                <c:pt idx="155">
                  <c:v>-0.91019815851550101</c:v>
                </c:pt>
                <c:pt idx="156">
                  <c:v>-0.90947566713068462</c:v>
                </c:pt>
                <c:pt idx="157">
                  <c:v>-0.90947063410111062</c:v>
                </c:pt>
                <c:pt idx="158">
                  <c:v>-0.90812851355762969</c:v>
                </c:pt>
                <c:pt idx="159">
                  <c:v>-0.90809135448446965</c:v>
                </c:pt>
                <c:pt idx="160">
                  <c:v>-0.90805404984201998</c:v>
                </c:pt>
                <c:pt idx="161">
                  <c:v>-0.90788219037716456</c:v>
                </c:pt>
                <c:pt idx="162">
                  <c:v>-0.9074056898424161</c:v>
                </c:pt>
                <c:pt idx="163">
                  <c:v>-0.90722838659095151</c:v>
                </c:pt>
                <c:pt idx="164">
                  <c:v>-0.90699650559103351</c:v>
                </c:pt>
                <c:pt idx="165">
                  <c:v>-0.90661805160969045</c:v>
                </c:pt>
                <c:pt idx="166">
                  <c:v>-0.90640477650051865</c:v>
                </c:pt>
                <c:pt idx="167">
                  <c:v>-0.9063519838371501</c:v>
                </c:pt>
                <c:pt idx="168">
                  <c:v>-0.90609664163115766</c:v>
                </c:pt>
                <c:pt idx="169">
                  <c:v>-0.9052913334266206</c:v>
                </c:pt>
                <c:pt idx="170">
                  <c:v>-0.90528107752849818</c:v>
                </c:pt>
                <c:pt idx="171">
                  <c:v>-0.90523894582761444</c:v>
                </c:pt>
                <c:pt idx="172">
                  <c:v>-0.9048278799136007</c:v>
                </c:pt>
                <c:pt idx="173">
                  <c:v>-0.90443892437092865</c:v>
                </c:pt>
                <c:pt idx="174">
                  <c:v>-0.90421363625783202</c:v>
                </c:pt>
                <c:pt idx="175">
                  <c:v>-0.9028751274461676</c:v>
                </c:pt>
                <c:pt idx="176">
                  <c:v>-0.90269784696556865</c:v>
                </c:pt>
                <c:pt idx="177">
                  <c:v>-0.90242889936758064</c:v>
                </c:pt>
                <c:pt idx="178">
                  <c:v>-0.9019104358716995</c:v>
                </c:pt>
                <c:pt idx="179">
                  <c:v>-0.90189484233910922</c:v>
                </c:pt>
                <c:pt idx="180">
                  <c:v>-0.90147282081739477</c:v>
                </c:pt>
                <c:pt idx="181">
                  <c:v>-0.90114275148746259</c:v>
                </c:pt>
                <c:pt idx="182">
                  <c:v>-0.90028476695375637</c:v>
                </c:pt>
                <c:pt idx="183">
                  <c:v>-0.89872220778150413</c:v>
                </c:pt>
                <c:pt idx="184">
                  <c:v>-0.89864989503415038</c:v>
                </c:pt>
                <c:pt idx="185">
                  <c:v>-0.89835561123932461</c:v>
                </c:pt>
                <c:pt idx="186">
                  <c:v>-0.89817853907308065</c:v>
                </c:pt>
                <c:pt idx="187">
                  <c:v>-0.89815848817048261</c:v>
                </c:pt>
                <c:pt idx="188">
                  <c:v>-0.89699105946274271</c:v>
                </c:pt>
                <c:pt idx="189">
                  <c:v>-0.89674074258799963</c:v>
                </c:pt>
                <c:pt idx="190">
                  <c:v>-0.89602369965812501</c:v>
                </c:pt>
                <c:pt idx="191">
                  <c:v>-0.89534250930890058</c:v>
                </c:pt>
                <c:pt idx="192">
                  <c:v>-0.89438846632078361</c:v>
                </c:pt>
                <c:pt idx="193">
                  <c:v>-0.89433177142588971</c:v>
                </c:pt>
                <c:pt idx="194">
                  <c:v>-0.89431407021114739</c:v>
                </c:pt>
                <c:pt idx="195">
                  <c:v>-0.89373715299655698</c:v>
                </c:pt>
                <c:pt idx="196">
                  <c:v>-0.89355106895669456</c:v>
                </c:pt>
                <c:pt idx="197">
                  <c:v>-0.89335978283566109</c:v>
                </c:pt>
                <c:pt idx="198">
                  <c:v>-0.89325019886020007</c:v>
                </c:pt>
                <c:pt idx="199">
                  <c:v>-0.89275059378726129</c:v>
                </c:pt>
                <c:pt idx="200">
                  <c:v>-0.89249966048156282</c:v>
                </c:pt>
                <c:pt idx="201">
                  <c:v>-0.89209272537585749</c:v>
                </c:pt>
                <c:pt idx="202">
                  <c:v>-0.89155603354868374</c:v>
                </c:pt>
                <c:pt idx="203">
                  <c:v>-0.89129916488866756</c:v>
                </c:pt>
                <c:pt idx="204">
                  <c:v>-0.89081011283312961</c:v>
                </c:pt>
                <c:pt idx="205">
                  <c:v>-0.89079538160520622</c:v>
                </c:pt>
                <c:pt idx="206">
                  <c:v>-0.88988978589617396</c:v>
                </c:pt>
                <c:pt idx="207">
                  <c:v>-0.88941912071634965</c:v>
                </c:pt>
                <c:pt idx="208">
                  <c:v>-0.88895147572019062</c:v>
                </c:pt>
                <c:pt idx="209">
                  <c:v>-0.88893605958544697</c:v>
                </c:pt>
                <c:pt idx="210">
                  <c:v>-0.8887592958649837</c:v>
                </c:pt>
                <c:pt idx="211">
                  <c:v>-0.88839265634866094</c:v>
                </c:pt>
                <c:pt idx="212">
                  <c:v>-0.88799829280874865</c:v>
                </c:pt>
                <c:pt idx="213">
                  <c:v>-0.88796674389983032</c:v>
                </c:pt>
                <c:pt idx="214">
                  <c:v>-0.88750000000000007</c:v>
                </c:pt>
                <c:pt idx="215">
                  <c:v>-0.88729145396842479</c:v>
                </c:pt>
                <c:pt idx="216">
                  <c:v>-0.88596389988241842</c:v>
                </c:pt>
                <c:pt idx="217">
                  <c:v>-0.88506953871410277</c:v>
                </c:pt>
                <c:pt idx="218">
                  <c:v>-0.88463267235570664</c:v>
                </c:pt>
                <c:pt idx="219">
                  <c:v>-0.88420583813197062</c:v>
                </c:pt>
                <c:pt idx="220">
                  <c:v>-0.88418071223703942</c:v>
                </c:pt>
                <c:pt idx="221">
                  <c:v>-0.88406517917893357</c:v>
                </c:pt>
                <c:pt idx="222">
                  <c:v>-0.8836371628808275</c:v>
                </c:pt>
                <c:pt idx="223">
                  <c:v>-0.88209198641639663</c:v>
                </c:pt>
                <c:pt idx="224">
                  <c:v>-0.88078258060193493</c:v>
                </c:pt>
                <c:pt idx="225">
                  <c:v>-0.87968691154406164</c:v>
                </c:pt>
                <c:pt idx="226">
                  <c:v>-0.87965623668614656</c:v>
                </c:pt>
                <c:pt idx="227">
                  <c:v>-0.8791781132818105</c:v>
                </c:pt>
                <c:pt idx="228">
                  <c:v>-0.87845295164686299</c:v>
                </c:pt>
                <c:pt idx="229">
                  <c:v>-0.87777254290332962</c:v>
                </c:pt>
                <c:pt idx="230">
                  <c:v>-0.87746683267719616</c:v>
                </c:pt>
                <c:pt idx="231">
                  <c:v>-0.87733472406870261</c:v>
                </c:pt>
                <c:pt idx="232">
                  <c:v>-0.87711206937463759</c:v>
                </c:pt>
                <c:pt idx="233">
                  <c:v>-0.87702451879554799</c:v>
                </c:pt>
                <c:pt idx="234">
                  <c:v>-0.8769615635415825</c:v>
                </c:pt>
                <c:pt idx="235">
                  <c:v>-0.87665364948451197</c:v>
                </c:pt>
                <c:pt idx="236">
                  <c:v>-0.87640762550581663</c:v>
                </c:pt>
                <c:pt idx="237">
                  <c:v>-0.87573679164803164</c:v>
                </c:pt>
                <c:pt idx="238">
                  <c:v>-0.87530445658779599</c:v>
                </c:pt>
                <c:pt idx="239">
                  <c:v>-0.87512346757749082</c:v>
                </c:pt>
                <c:pt idx="240">
                  <c:v>-0.87480377286863964</c:v>
                </c:pt>
                <c:pt idx="241">
                  <c:v>-0.87421920386584062</c:v>
                </c:pt>
                <c:pt idx="242">
                  <c:v>-0.87361745513750977</c:v>
                </c:pt>
                <c:pt idx="243">
                  <c:v>-0.8729469964198906</c:v>
                </c:pt>
                <c:pt idx="244">
                  <c:v>-0.8726394669064893</c:v>
                </c:pt>
                <c:pt idx="245">
                  <c:v>-0.87208230828768696</c:v>
                </c:pt>
                <c:pt idx="246">
                  <c:v>-0.87175798215652822</c:v>
                </c:pt>
                <c:pt idx="247">
                  <c:v>-0.87149009071972761</c:v>
                </c:pt>
                <c:pt idx="248">
                  <c:v>-0.87134104184893091</c:v>
                </c:pt>
                <c:pt idx="249">
                  <c:v>-0.87124319952477691</c:v>
                </c:pt>
                <c:pt idx="250">
                  <c:v>-0.87121515491421686</c:v>
                </c:pt>
                <c:pt idx="251">
                  <c:v>-0.87073799056603163</c:v>
                </c:pt>
                <c:pt idx="252">
                  <c:v>-0.86934532978588464</c:v>
                </c:pt>
                <c:pt idx="253">
                  <c:v>-0.86924824021389702</c:v>
                </c:pt>
                <c:pt idx="254">
                  <c:v>-0.86748069199088162</c:v>
                </c:pt>
                <c:pt idx="255">
                  <c:v>-0.86719962460720224</c:v>
                </c:pt>
                <c:pt idx="256">
                  <c:v>-0.86678346743732804</c:v>
                </c:pt>
                <c:pt idx="257">
                  <c:v>-0.86665482276741734</c:v>
                </c:pt>
                <c:pt idx="258">
                  <c:v>-0.8661791493769937</c:v>
                </c:pt>
                <c:pt idx="259">
                  <c:v>-0.86613597401248277</c:v>
                </c:pt>
                <c:pt idx="260">
                  <c:v>-0.86607954652337182</c:v>
                </c:pt>
                <c:pt idx="261">
                  <c:v>-0.86545643416173879</c:v>
                </c:pt>
                <c:pt idx="262">
                  <c:v>-0.86494008368073694</c:v>
                </c:pt>
                <c:pt idx="263">
                  <c:v>-0.86481425831256964</c:v>
                </c:pt>
                <c:pt idx="264">
                  <c:v>-0.86404087246326344</c:v>
                </c:pt>
                <c:pt idx="265">
                  <c:v>-0.86290797573273748</c:v>
                </c:pt>
                <c:pt idx="266">
                  <c:v>-0.86186510126296756</c:v>
                </c:pt>
                <c:pt idx="267">
                  <c:v>-0.86179852416453573</c:v>
                </c:pt>
                <c:pt idx="268">
                  <c:v>-0.86114137302833693</c:v>
                </c:pt>
                <c:pt idx="269">
                  <c:v>-0.85981458377549314</c:v>
                </c:pt>
                <c:pt idx="270">
                  <c:v>-0.85828641277889528</c:v>
                </c:pt>
                <c:pt idx="271">
                  <c:v>-0.85788232923950869</c:v>
                </c:pt>
                <c:pt idx="272">
                  <c:v>-0.85767746211125362</c:v>
                </c:pt>
                <c:pt idx="273">
                  <c:v>-0.85747986258741971</c:v>
                </c:pt>
                <c:pt idx="274">
                  <c:v>-0.85672816860365175</c:v>
                </c:pt>
                <c:pt idx="275">
                  <c:v>-0.85638671498940355</c:v>
                </c:pt>
                <c:pt idx="276">
                  <c:v>-0.85638594245648392</c:v>
                </c:pt>
                <c:pt idx="277">
                  <c:v>-0.85565934887224249</c:v>
                </c:pt>
                <c:pt idx="278">
                  <c:v>-0.85556231388705106</c:v>
                </c:pt>
                <c:pt idx="279">
                  <c:v>-0.85523354728839662</c:v>
                </c:pt>
                <c:pt idx="280">
                  <c:v>-0.85468923120718621</c:v>
                </c:pt>
                <c:pt idx="281">
                  <c:v>-0.85374771625782553</c:v>
                </c:pt>
                <c:pt idx="282">
                  <c:v>-0.85340969913669762</c:v>
                </c:pt>
                <c:pt idx="283">
                  <c:v>-0.85337706449328177</c:v>
                </c:pt>
                <c:pt idx="284">
                  <c:v>-0.85287985366581154</c:v>
                </c:pt>
                <c:pt idx="285">
                  <c:v>-0.85252703725308943</c:v>
                </c:pt>
                <c:pt idx="286">
                  <c:v>-0.85248209116402751</c:v>
                </c:pt>
                <c:pt idx="287">
                  <c:v>-0.85212951114671764</c:v>
                </c:pt>
                <c:pt idx="288">
                  <c:v>-0.85184595887722903</c:v>
                </c:pt>
                <c:pt idx="289">
                  <c:v>-0.85119100143700044</c:v>
                </c:pt>
                <c:pt idx="290">
                  <c:v>-0.85105708004820213</c:v>
                </c:pt>
                <c:pt idx="291">
                  <c:v>-0.85092771751093632</c:v>
                </c:pt>
                <c:pt idx="292">
                  <c:v>-0.85085291160297993</c:v>
                </c:pt>
                <c:pt idx="293">
                  <c:v>-0.85061826460469958</c:v>
                </c:pt>
                <c:pt idx="294">
                  <c:v>-0.8505837117999735</c:v>
                </c:pt>
                <c:pt idx="295">
                  <c:v>-0.85044321071510365</c:v>
                </c:pt>
                <c:pt idx="296">
                  <c:v>-0.84906205293096759</c:v>
                </c:pt>
                <c:pt idx="297">
                  <c:v>-0.84858007964817916</c:v>
                </c:pt>
                <c:pt idx="298">
                  <c:v>-0.8485268086206581</c:v>
                </c:pt>
                <c:pt idx="299">
                  <c:v>-0.84822262525058534</c:v>
                </c:pt>
                <c:pt idx="300">
                  <c:v>-0.84812792206986065</c:v>
                </c:pt>
                <c:pt idx="301">
                  <c:v>-0.8477694707689466</c:v>
                </c:pt>
                <c:pt idx="302">
                  <c:v>-0.84769101102647493</c:v>
                </c:pt>
                <c:pt idx="303">
                  <c:v>-0.84752926716730492</c:v>
                </c:pt>
                <c:pt idx="304">
                  <c:v>-0.84722964909956233</c:v>
                </c:pt>
                <c:pt idx="305">
                  <c:v>-0.84705466304118981</c:v>
                </c:pt>
                <c:pt idx="306">
                  <c:v>-0.84695522484974661</c:v>
                </c:pt>
                <c:pt idx="307">
                  <c:v>-0.84675964708114282</c:v>
                </c:pt>
                <c:pt idx="308">
                  <c:v>-0.84620374908228957</c:v>
                </c:pt>
                <c:pt idx="309">
                  <c:v>-0.84556865531162406</c:v>
                </c:pt>
                <c:pt idx="310">
                  <c:v>-0.84532272439814804</c:v>
                </c:pt>
                <c:pt idx="311">
                  <c:v>-0.84516409494848432</c:v>
                </c:pt>
                <c:pt idx="312">
                  <c:v>-0.84503477817725459</c:v>
                </c:pt>
                <c:pt idx="313">
                  <c:v>-0.8449250518416207</c:v>
                </c:pt>
                <c:pt idx="314">
                  <c:v>-0.84476539388445093</c:v>
                </c:pt>
                <c:pt idx="315">
                  <c:v>-0.84463751706646195</c:v>
                </c:pt>
                <c:pt idx="316">
                  <c:v>-0.84407740309758883</c:v>
                </c:pt>
                <c:pt idx="317">
                  <c:v>-0.84404464059041184</c:v>
                </c:pt>
                <c:pt idx="318">
                  <c:v>-0.84329563923472028</c:v>
                </c:pt>
                <c:pt idx="319">
                  <c:v>-0.84267403335465174</c:v>
                </c:pt>
                <c:pt idx="320">
                  <c:v>-0.84244872506701052</c:v>
                </c:pt>
                <c:pt idx="321">
                  <c:v>-0.84227850249685865</c:v>
                </c:pt>
                <c:pt idx="322">
                  <c:v>-0.84218669417225356</c:v>
                </c:pt>
                <c:pt idx="323">
                  <c:v>-0.84183705650599672</c:v>
                </c:pt>
                <c:pt idx="324">
                  <c:v>-0.84142382781647163</c:v>
                </c:pt>
                <c:pt idx="325">
                  <c:v>-0.84118472389060028</c:v>
                </c:pt>
                <c:pt idx="326">
                  <c:v>-0.84109161870439775</c:v>
                </c:pt>
                <c:pt idx="327">
                  <c:v>-0.8409316884078436</c:v>
                </c:pt>
                <c:pt idx="328">
                  <c:v>-0.83986487072293547</c:v>
                </c:pt>
                <c:pt idx="329">
                  <c:v>-0.83928442992352614</c:v>
                </c:pt>
                <c:pt idx="330">
                  <c:v>-0.8385840979805167</c:v>
                </c:pt>
                <c:pt idx="331">
                  <c:v>-0.83770250088607334</c:v>
                </c:pt>
                <c:pt idx="332">
                  <c:v>-0.83620644558591828</c:v>
                </c:pt>
                <c:pt idx="333">
                  <c:v>-0.83606514314171854</c:v>
                </c:pt>
                <c:pt idx="334">
                  <c:v>-0.83605214664944005</c:v>
                </c:pt>
                <c:pt idx="335">
                  <c:v>-0.83560112908422302</c:v>
                </c:pt>
                <c:pt idx="336">
                  <c:v>-0.83550906229456645</c:v>
                </c:pt>
                <c:pt idx="337">
                  <c:v>-0.83484095802599201</c:v>
                </c:pt>
                <c:pt idx="338">
                  <c:v>-0.83418710805272256</c:v>
                </c:pt>
                <c:pt idx="339">
                  <c:v>-0.83337040674956064</c:v>
                </c:pt>
                <c:pt idx="340">
                  <c:v>-0.83334048670285332</c:v>
                </c:pt>
                <c:pt idx="341">
                  <c:v>-0.83332141385276881</c:v>
                </c:pt>
                <c:pt idx="342">
                  <c:v>-0.83326914559522558</c:v>
                </c:pt>
                <c:pt idx="343">
                  <c:v>-0.83301398875673582</c:v>
                </c:pt>
                <c:pt idx="344">
                  <c:v>-0.83293195344051574</c:v>
                </c:pt>
                <c:pt idx="345">
                  <c:v>-0.83259508821023487</c:v>
                </c:pt>
                <c:pt idx="346">
                  <c:v>-0.83126570127802479</c:v>
                </c:pt>
                <c:pt idx="347">
                  <c:v>-0.83044714818285159</c:v>
                </c:pt>
                <c:pt idx="348">
                  <c:v>-0.83029093468141679</c:v>
                </c:pt>
                <c:pt idx="349">
                  <c:v>-0.83024263275195986</c:v>
                </c:pt>
                <c:pt idx="350">
                  <c:v>-0.82971870851029961</c:v>
                </c:pt>
                <c:pt idx="351">
                  <c:v>-0.82932830684540082</c:v>
                </c:pt>
                <c:pt idx="352">
                  <c:v>-0.82927205921462821</c:v>
                </c:pt>
                <c:pt idx="353">
                  <c:v>-0.82758376605869044</c:v>
                </c:pt>
                <c:pt idx="354">
                  <c:v>-0.82724215221789665</c:v>
                </c:pt>
                <c:pt idx="355">
                  <c:v>-0.82710107555653334</c:v>
                </c:pt>
                <c:pt idx="356">
                  <c:v>-0.82475128985097967</c:v>
                </c:pt>
                <c:pt idx="357">
                  <c:v>-0.82458668786412748</c:v>
                </c:pt>
                <c:pt idx="358">
                  <c:v>-0.82433413942686629</c:v>
                </c:pt>
                <c:pt idx="359">
                  <c:v>-0.82360327144292322</c:v>
                </c:pt>
                <c:pt idx="360">
                  <c:v>-0.82332365076364367</c:v>
                </c:pt>
                <c:pt idx="361">
                  <c:v>-0.82324550385365602</c:v>
                </c:pt>
                <c:pt idx="362">
                  <c:v>-0.82288212608876099</c:v>
                </c:pt>
                <c:pt idx="363">
                  <c:v>-0.82270962494670064</c:v>
                </c:pt>
                <c:pt idx="364">
                  <c:v>-0.82241314830053558</c:v>
                </c:pt>
                <c:pt idx="365">
                  <c:v>-0.82092301576437465</c:v>
                </c:pt>
                <c:pt idx="366">
                  <c:v>-0.81920824238472345</c:v>
                </c:pt>
                <c:pt idx="367">
                  <c:v>-0.81914022847431933</c:v>
                </c:pt>
                <c:pt idx="368">
                  <c:v>-0.81876475586731157</c:v>
                </c:pt>
                <c:pt idx="369">
                  <c:v>-0.81836796601198347</c:v>
                </c:pt>
                <c:pt idx="370">
                  <c:v>-0.81752972430891269</c:v>
                </c:pt>
                <c:pt idx="371">
                  <c:v>-0.81705381221105799</c:v>
                </c:pt>
                <c:pt idx="372">
                  <c:v>-0.81695814275221557</c:v>
                </c:pt>
                <c:pt idx="373">
                  <c:v>-0.81458394239248366</c:v>
                </c:pt>
                <c:pt idx="374">
                  <c:v>-0.81453546952208089</c:v>
                </c:pt>
                <c:pt idx="375">
                  <c:v>-0.81436466846236133</c:v>
                </c:pt>
                <c:pt idx="376">
                  <c:v>-0.8142701801847847</c:v>
                </c:pt>
                <c:pt idx="377">
                  <c:v>-0.81416917343449546</c:v>
                </c:pt>
                <c:pt idx="378">
                  <c:v>-0.81361471935585261</c:v>
                </c:pt>
                <c:pt idx="379">
                  <c:v>-0.81340440938344483</c:v>
                </c:pt>
                <c:pt idx="380">
                  <c:v>-0.81338513630540277</c:v>
                </c:pt>
                <c:pt idx="381">
                  <c:v>-0.81314392261461621</c:v>
                </c:pt>
                <c:pt idx="382">
                  <c:v>-0.81280280321288145</c:v>
                </c:pt>
                <c:pt idx="383">
                  <c:v>-0.81075018347900563</c:v>
                </c:pt>
                <c:pt idx="384">
                  <c:v>-0.81074385998905163</c:v>
                </c:pt>
                <c:pt idx="385">
                  <c:v>-0.81023196390219998</c:v>
                </c:pt>
                <c:pt idx="386">
                  <c:v>-0.81022463929181465</c:v>
                </c:pt>
                <c:pt idx="387">
                  <c:v>-0.80978071289043863</c:v>
                </c:pt>
                <c:pt idx="388">
                  <c:v>-0.8096923458091323</c:v>
                </c:pt>
                <c:pt idx="389">
                  <c:v>-0.80964322884538464</c:v>
                </c:pt>
                <c:pt idx="390">
                  <c:v>-0.80950993701386764</c:v>
                </c:pt>
                <c:pt idx="391">
                  <c:v>-0.80900128030686991</c:v>
                </c:pt>
                <c:pt idx="392">
                  <c:v>-0.80860305596681392</c:v>
                </c:pt>
                <c:pt idx="393">
                  <c:v>-0.80853828523941051</c:v>
                </c:pt>
                <c:pt idx="394">
                  <c:v>-0.8076809294147107</c:v>
                </c:pt>
                <c:pt idx="395">
                  <c:v>-0.80749123534452105</c:v>
                </c:pt>
                <c:pt idx="396">
                  <c:v>-0.80671404354249965</c:v>
                </c:pt>
                <c:pt idx="397">
                  <c:v>-0.80643335956581852</c:v>
                </c:pt>
                <c:pt idx="398">
                  <c:v>-0.80634005336546377</c:v>
                </c:pt>
                <c:pt idx="399">
                  <c:v>-0.80589629877713331</c:v>
                </c:pt>
                <c:pt idx="400">
                  <c:v>-0.80557387380223056</c:v>
                </c:pt>
                <c:pt idx="401">
                  <c:v>-0.80530569013806164</c:v>
                </c:pt>
                <c:pt idx="402">
                  <c:v>-0.80529028753913234</c:v>
                </c:pt>
                <c:pt idx="403">
                  <c:v>-0.8050611957996463</c:v>
                </c:pt>
                <c:pt idx="404">
                  <c:v>-0.8047229425596496</c:v>
                </c:pt>
                <c:pt idx="405">
                  <c:v>-0.8046160421766605</c:v>
                </c:pt>
                <c:pt idx="406">
                  <c:v>-0.80401231069551971</c:v>
                </c:pt>
                <c:pt idx="407">
                  <c:v>-0.80280551788881693</c:v>
                </c:pt>
                <c:pt idx="408">
                  <c:v>-0.80202420164899568</c:v>
                </c:pt>
                <c:pt idx="409">
                  <c:v>-0.80151386816512649</c:v>
                </c:pt>
                <c:pt idx="410">
                  <c:v>-0.80150702672874008</c:v>
                </c:pt>
                <c:pt idx="411">
                  <c:v>-0.80141749249338123</c:v>
                </c:pt>
                <c:pt idx="412">
                  <c:v>-0.80108416260920001</c:v>
                </c:pt>
                <c:pt idx="413">
                  <c:v>-0.79996732435472151</c:v>
                </c:pt>
                <c:pt idx="414">
                  <c:v>-0.79847107845580723</c:v>
                </c:pt>
                <c:pt idx="415">
                  <c:v>-0.79820899516051091</c:v>
                </c:pt>
                <c:pt idx="416">
                  <c:v>-0.79809243562371412</c:v>
                </c:pt>
                <c:pt idx="417">
                  <c:v>-0.79687431132121445</c:v>
                </c:pt>
                <c:pt idx="418">
                  <c:v>-0.79616086954544252</c:v>
                </c:pt>
                <c:pt idx="419">
                  <c:v>-0.7959462537893367</c:v>
                </c:pt>
                <c:pt idx="420">
                  <c:v>-0.795119429936188</c:v>
                </c:pt>
                <c:pt idx="421">
                  <c:v>-0.79498028606751503</c:v>
                </c:pt>
                <c:pt idx="422">
                  <c:v>-0.79486132326391989</c:v>
                </c:pt>
                <c:pt idx="423">
                  <c:v>-0.79406526859783411</c:v>
                </c:pt>
                <c:pt idx="424">
                  <c:v>-0.79393568529810066</c:v>
                </c:pt>
                <c:pt idx="425">
                  <c:v>-0.79380355297401495</c:v>
                </c:pt>
                <c:pt idx="426">
                  <c:v>-0.7933715540706503</c:v>
                </c:pt>
                <c:pt idx="427">
                  <c:v>-0.79312313642855026</c:v>
                </c:pt>
                <c:pt idx="428">
                  <c:v>-0.79288404928105816</c:v>
                </c:pt>
                <c:pt idx="429">
                  <c:v>-0.79273253119486409</c:v>
                </c:pt>
                <c:pt idx="430">
                  <c:v>-0.7925937436555236</c:v>
                </c:pt>
                <c:pt idx="431">
                  <c:v>-0.79224668933263576</c:v>
                </c:pt>
                <c:pt idx="432">
                  <c:v>-0.79208060265782865</c:v>
                </c:pt>
                <c:pt idx="433">
                  <c:v>-0.79153320870455057</c:v>
                </c:pt>
                <c:pt idx="434">
                  <c:v>-0.79141490193070907</c:v>
                </c:pt>
                <c:pt idx="435">
                  <c:v>-0.79084501544607899</c:v>
                </c:pt>
                <c:pt idx="436">
                  <c:v>-0.79059087768729863</c:v>
                </c:pt>
                <c:pt idx="437">
                  <c:v>-0.79036258724219932</c:v>
                </c:pt>
                <c:pt idx="438">
                  <c:v>-0.79035276133181842</c:v>
                </c:pt>
                <c:pt idx="439">
                  <c:v>-0.78975107639362185</c:v>
                </c:pt>
                <c:pt idx="440">
                  <c:v>-0.78934737662619658</c:v>
                </c:pt>
                <c:pt idx="441">
                  <c:v>-0.78920057870960958</c:v>
                </c:pt>
                <c:pt idx="442">
                  <c:v>-0.78880927070568663</c:v>
                </c:pt>
                <c:pt idx="443">
                  <c:v>-0.78857846372837903</c:v>
                </c:pt>
                <c:pt idx="444">
                  <c:v>-0.78819295837421199</c:v>
                </c:pt>
                <c:pt idx="445">
                  <c:v>-0.78788323078821942</c:v>
                </c:pt>
                <c:pt idx="446">
                  <c:v>-0.78770390453460615</c:v>
                </c:pt>
                <c:pt idx="447">
                  <c:v>-0.78750462093580187</c:v>
                </c:pt>
                <c:pt idx="448">
                  <c:v>-0.78716464039507961</c:v>
                </c:pt>
                <c:pt idx="449">
                  <c:v>-0.78691954709767953</c:v>
                </c:pt>
                <c:pt idx="450">
                  <c:v>-0.78595947461398674</c:v>
                </c:pt>
                <c:pt idx="451">
                  <c:v>-0.78587220999610652</c:v>
                </c:pt>
                <c:pt idx="452">
                  <c:v>-0.78552027188175022</c:v>
                </c:pt>
                <c:pt idx="453">
                  <c:v>-0.78474335161425668</c:v>
                </c:pt>
                <c:pt idx="454">
                  <c:v>-0.78418482011107282</c:v>
                </c:pt>
                <c:pt idx="455">
                  <c:v>-0.78396012982576146</c:v>
                </c:pt>
                <c:pt idx="456">
                  <c:v>-0.78388176535895859</c:v>
                </c:pt>
                <c:pt idx="457">
                  <c:v>-0.78386126733987582</c:v>
                </c:pt>
                <c:pt idx="458">
                  <c:v>-0.78369931739392995</c:v>
                </c:pt>
                <c:pt idx="459">
                  <c:v>-0.78330896553128859</c:v>
                </c:pt>
                <c:pt idx="460">
                  <c:v>-0.78330028233186366</c:v>
                </c:pt>
                <c:pt idx="461">
                  <c:v>-0.78308312851366357</c:v>
                </c:pt>
                <c:pt idx="462">
                  <c:v>-0.78289712870416528</c:v>
                </c:pt>
                <c:pt idx="463">
                  <c:v>-0.78254044093811692</c:v>
                </c:pt>
                <c:pt idx="464">
                  <c:v>-0.78252301685503278</c:v>
                </c:pt>
                <c:pt idx="465">
                  <c:v>-0.7819494324758256</c:v>
                </c:pt>
                <c:pt idx="466">
                  <c:v>-0.78178397564555868</c:v>
                </c:pt>
                <c:pt idx="467">
                  <c:v>-0.78165417952728</c:v>
                </c:pt>
                <c:pt idx="468">
                  <c:v>-0.78086267303543044</c:v>
                </c:pt>
                <c:pt idx="469">
                  <c:v>-0.78022928409199654</c:v>
                </c:pt>
                <c:pt idx="470">
                  <c:v>-0.77926995469453031</c:v>
                </c:pt>
                <c:pt idx="471">
                  <c:v>-0.77864785193885611</c:v>
                </c:pt>
                <c:pt idx="472">
                  <c:v>-0.77760747815356623</c:v>
                </c:pt>
                <c:pt idx="473">
                  <c:v>-0.77728206540560552</c:v>
                </c:pt>
                <c:pt idx="474">
                  <c:v>-0.77723618194382749</c:v>
                </c:pt>
                <c:pt idx="475">
                  <c:v>-0.77683377291247413</c:v>
                </c:pt>
                <c:pt idx="476">
                  <c:v>-0.77538423095909415</c:v>
                </c:pt>
                <c:pt idx="477">
                  <c:v>-0.77495510817632762</c:v>
                </c:pt>
                <c:pt idx="478">
                  <c:v>-0.77461385672116345</c:v>
                </c:pt>
                <c:pt idx="479">
                  <c:v>-0.77421599279648523</c:v>
                </c:pt>
                <c:pt idx="480">
                  <c:v>-0.77385805094466364</c:v>
                </c:pt>
                <c:pt idx="481">
                  <c:v>-0.77331297824666856</c:v>
                </c:pt>
                <c:pt idx="482">
                  <c:v>-0.77285147695639533</c:v>
                </c:pt>
                <c:pt idx="483">
                  <c:v>-0.7720491592860762</c:v>
                </c:pt>
                <c:pt idx="484">
                  <c:v>-0.77201705898137063</c:v>
                </c:pt>
                <c:pt idx="485">
                  <c:v>-0.77059777201915058</c:v>
                </c:pt>
                <c:pt idx="486">
                  <c:v>-0.77002299502811256</c:v>
                </c:pt>
                <c:pt idx="487">
                  <c:v>-0.76975429775073345</c:v>
                </c:pt>
                <c:pt idx="488">
                  <c:v>-0.76953673663851008</c:v>
                </c:pt>
                <c:pt idx="489">
                  <c:v>-0.76944617494730949</c:v>
                </c:pt>
                <c:pt idx="490">
                  <c:v>-0.76902660355041186</c:v>
                </c:pt>
                <c:pt idx="491">
                  <c:v>-0.76856164913422154</c:v>
                </c:pt>
                <c:pt idx="492">
                  <c:v>-0.76851202779078298</c:v>
                </c:pt>
                <c:pt idx="493">
                  <c:v>-0.76822919155504099</c:v>
                </c:pt>
                <c:pt idx="494">
                  <c:v>-0.76790322633824848</c:v>
                </c:pt>
                <c:pt idx="495">
                  <c:v>-0.76777576285415605</c:v>
                </c:pt>
                <c:pt idx="496">
                  <c:v>-0.76775157763964619</c:v>
                </c:pt>
                <c:pt idx="497">
                  <c:v>-0.76719569949023692</c:v>
                </c:pt>
                <c:pt idx="498">
                  <c:v>-0.76686669676053765</c:v>
                </c:pt>
                <c:pt idx="499">
                  <c:v>-0.76684235332404382</c:v>
                </c:pt>
                <c:pt idx="500">
                  <c:v>-0.76553571091781902</c:v>
                </c:pt>
                <c:pt idx="501">
                  <c:v>-0.76495065353089653</c:v>
                </c:pt>
                <c:pt idx="502">
                  <c:v>-0.76489744147758543</c:v>
                </c:pt>
                <c:pt idx="503">
                  <c:v>-0.7648053555751867</c:v>
                </c:pt>
                <c:pt idx="504">
                  <c:v>-0.76439851391371361</c:v>
                </c:pt>
                <c:pt idx="505">
                  <c:v>-0.76371242568502762</c:v>
                </c:pt>
                <c:pt idx="506">
                  <c:v>-0.76298102057241346</c:v>
                </c:pt>
                <c:pt idx="507">
                  <c:v>-0.76284640188463582</c:v>
                </c:pt>
                <c:pt idx="508">
                  <c:v>-0.7624811348459305</c:v>
                </c:pt>
                <c:pt idx="509">
                  <c:v>-0.76193284054090815</c:v>
                </c:pt>
                <c:pt idx="510">
                  <c:v>-0.76163239756394763</c:v>
                </c:pt>
                <c:pt idx="511">
                  <c:v>-0.76162956153869477</c:v>
                </c:pt>
                <c:pt idx="512">
                  <c:v>-0.76101623062072066</c:v>
                </c:pt>
                <c:pt idx="513">
                  <c:v>-0.76045340607984235</c:v>
                </c:pt>
                <c:pt idx="514">
                  <c:v>-0.76012552549503964</c:v>
                </c:pt>
                <c:pt idx="515">
                  <c:v>-0.75956267883843509</c:v>
                </c:pt>
                <c:pt idx="516">
                  <c:v>-0.75954178044253362</c:v>
                </c:pt>
                <c:pt idx="517">
                  <c:v>-0.75935406204932065</c:v>
                </c:pt>
                <c:pt idx="518">
                  <c:v>-0.75916105183633553</c:v>
                </c:pt>
                <c:pt idx="519">
                  <c:v>-0.75898112025413922</c:v>
                </c:pt>
                <c:pt idx="520">
                  <c:v>-0.75887480019195475</c:v>
                </c:pt>
                <c:pt idx="521">
                  <c:v>-0.75883941631556351</c:v>
                </c:pt>
                <c:pt idx="522">
                  <c:v>-0.75835086252652451</c:v>
                </c:pt>
                <c:pt idx="523">
                  <c:v>-0.75743383194719993</c:v>
                </c:pt>
                <c:pt idx="524">
                  <c:v>-0.75723991058713558</c:v>
                </c:pt>
                <c:pt idx="525">
                  <c:v>-0.75718664250011192</c:v>
                </c:pt>
                <c:pt idx="526">
                  <c:v>-0.75689109955388767</c:v>
                </c:pt>
                <c:pt idx="527">
                  <c:v>-0.75687184599800683</c:v>
                </c:pt>
                <c:pt idx="528">
                  <c:v>-0.75667010444831095</c:v>
                </c:pt>
                <c:pt idx="529">
                  <c:v>-0.75665538230821261</c:v>
                </c:pt>
                <c:pt idx="530">
                  <c:v>-0.75569318471783997</c:v>
                </c:pt>
                <c:pt idx="531">
                  <c:v>-0.75554883111431714</c:v>
                </c:pt>
                <c:pt idx="532">
                  <c:v>-0.7552772804643666</c:v>
                </c:pt>
                <c:pt idx="533">
                  <c:v>-0.75498675277713267</c:v>
                </c:pt>
                <c:pt idx="534">
                  <c:v>-0.75490905742175962</c:v>
                </c:pt>
                <c:pt idx="535">
                  <c:v>-0.75420421344912136</c:v>
                </c:pt>
                <c:pt idx="536">
                  <c:v>-0.75409060006401074</c:v>
                </c:pt>
                <c:pt idx="537">
                  <c:v>-0.75391292043762059</c:v>
                </c:pt>
                <c:pt idx="538">
                  <c:v>-0.75344563064897874</c:v>
                </c:pt>
                <c:pt idx="539">
                  <c:v>-0.75297453648796364</c:v>
                </c:pt>
                <c:pt idx="540">
                  <c:v>-0.75286350383375433</c:v>
                </c:pt>
                <c:pt idx="541">
                  <c:v>-0.75242393636511429</c:v>
                </c:pt>
                <c:pt idx="542">
                  <c:v>-0.75237501745838353</c:v>
                </c:pt>
                <c:pt idx="543">
                  <c:v>-0.75223804303249464</c:v>
                </c:pt>
                <c:pt idx="544">
                  <c:v>-0.75190888638999953</c:v>
                </c:pt>
                <c:pt idx="545">
                  <c:v>-0.75162017583873963</c:v>
                </c:pt>
                <c:pt idx="546">
                  <c:v>-0.75153066744924801</c:v>
                </c:pt>
                <c:pt idx="547">
                  <c:v>-0.7515244947978168</c:v>
                </c:pt>
                <c:pt idx="548">
                  <c:v>-0.75152122274382338</c:v>
                </c:pt>
                <c:pt idx="549">
                  <c:v>-0.75144224978761376</c:v>
                </c:pt>
                <c:pt idx="550">
                  <c:v>-0.75123800747584646</c:v>
                </c:pt>
                <c:pt idx="551">
                  <c:v>-0.75110763997501595</c:v>
                </c:pt>
                <c:pt idx="552">
                  <c:v>-0.75103318303950162</c:v>
                </c:pt>
                <c:pt idx="553">
                  <c:v>-0.75057940837540094</c:v>
                </c:pt>
                <c:pt idx="554">
                  <c:v>-0.75033645671881277</c:v>
                </c:pt>
                <c:pt idx="555">
                  <c:v>-0.75018967493054378</c:v>
                </c:pt>
                <c:pt idx="556">
                  <c:v>-0.74948348674828524</c:v>
                </c:pt>
                <c:pt idx="557">
                  <c:v>-0.74948051713181063</c:v>
                </c:pt>
                <c:pt idx="558">
                  <c:v>-0.74933884729707534</c:v>
                </c:pt>
                <c:pt idx="559">
                  <c:v>-0.74864582940592905</c:v>
                </c:pt>
                <c:pt idx="560">
                  <c:v>-0.74862020688095265</c:v>
                </c:pt>
                <c:pt idx="561">
                  <c:v>-0.74860075805869253</c:v>
                </c:pt>
                <c:pt idx="562">
                  <c:v>-0.7474750810348556</c:v>
                </c:pt>
                <c:pt idx="563">
                  <c:v>-0.74725167359335121</c:v>
                </c:pt>
                <c:pt idx="564">
                  <c:v>-0.74674900868140937</c:v>
                </c:pt>
                <c:pt idx="565">
                  <c:v>-0.74637535050574833</c:v>
                </c:pt>
                <c:pt idx="566">
                  <c:v>-0.74623675837049064</c:v>
                </c:pt>
                <c:pt idx="567">
                  <c:v>-0.7457570159122916</c:v>
                </c:pt>
                <c:pt idx="568">
                  <c:v>-0.74560459439854965</c:v>
                </c:pt>
                <c:pt idx="569">
                  <c:v>-0.74411903820056291</c:v>
                </c:pt>
                <c:pt idx="570">
                  <c:v>-0.74397818750229883</c:v>
                </c:pt>
                <c:pt idx="571">
                  <c:v>-0.74350582300230472</c:v>
                </c:pt>
                <c:pt idx="572">
                  <c:v>-0.74283243004940924</c:v>
                </c:pt>
                <c:pt idx="573">
                  <c:v>-0.74270494995610703</c:v>
                </c:pt>
                <c:pt idx="574">
                  <c:v>-0.7421214746918775</c:v>
                </c:pt>
                <c:pt idx="575">
                  <c:v>-0.74189284884176809</c:v>
                </c:pt>
                <c:pt idx="576">
                  <c:v>-0.74181582469314855</c:v>
                </c:pt>
                <c:pt idx="577">
                  <c:v>-0.74129326013263941</c:v>
                </c:pt>
                <c:pt idx="578">
                  <c:v>-0.74123384491682354</c:v>
                </c:pt>
                <c:pt idx="579">
                  <c:v>-0.74087737284982003</c:v>
                </c:pt>
                <c:pt idx="580">
                  <c:v>-0.74072664220929318</c:v>
                </c:pt>
                <c:pt idx="581">
                  <c:v>-0.74027484372599861</c:v>
                </c:pt>
                <c:pt idx="582">
                  <c:v>-0.73996414593455251</c:v>
                </c:pt>
                <c:pt idx="583">
                  <c:v>-0.73956807554166148</c:v>
                </c:pt>
                <c:pt idx="584">
                  <c:v>-0.73928488411950521</c:v>
                </c:pt>
                <c:pt idx="585">
                  <c:v>-0.73729638715449264</c:v>
                </c:pt>
                <c:pt idx="586">
                  <c:v>-0.73726982752383741</c:v>
                </c:pt>
                <c:pt idx="587">
                  <c:v>-0.73634514980910881</c:v>
                </c:pt>
                <c:pt idx="588">
                  <c:v>-0.7360507449730066</c:v>
                </c:pt>
                <c:pt idx="589">
                  <c:v>-0.73546953883743016</c:v>
                </c:pt>
                <c:pt idx="590">
                  <c:v>-0.7352086257853554</c:v>
                </c:pt>
                <c:pt idx="591">
                  <c:v>-0.73517225300001265</c:v>
                </c:pt>
                <c:pt idx="592">
                  <c:v>-0.73507069054658336</c:v>
                </c:pt>
                <c:pt idx="593">
                  <c:v>-0.73495702313181765</c:v>
                </c:pt>
                <c:pt idx="594">
                  <c:v>-0.73435827746969984</c:v>
                </c:pt>
                <c:pt idx="595">
                  <c:v>-0.73427728215821464</c:v>
                </c:pt>
                <c:pt idx="596">
                  <c:v>-0.73421927908972262</c:v>
                </c:pt>
                <c:pt idx="597">
                  <c:v>-0.73361412284967065</c:v>
                </c:pt>
                <c:pt idx="598">
                  <c:v>-0.73345932770767031</c:v>
                </c:pt>
                <c:pt idx="599">
                  <c:v>-0.73336962972145758</c:v>
                </c:pt>
                <c:pt idx="600">
                  <c:v>-0.73257617660434882</c:v>
                </c:pt>
                <c:pt idx="601">
                  <c:v>-0.73182430711103263</c:v>
                </c:pt>
                <c:pt idx="602">
                  <c:v>-0.73083313166659603</c:v>
                </c:pt>
                <c:pt idx="603">
                  <c:v>-0.73062600952447676</c:v>
                </c:pt>
                <c:pt idx="604">
                  <c:v>-0.73051847254440194</c:v>
                </c:pt>
                <c:pt idx="605">
                  <c:v>-0.73048233404422136</c:v>
                </c:pt>
                <c:pt idx="606">
                  <c:v>-0.72992553504713265</c:v>
                </c:pt>
                <c:pt idx="607">
                  <c:v>-0.72983458434227311</c:v>
                </c:pt>
                <c:pt idx="608">
                  <c:v>-0.72963639979858663</c:v>
                </c:pt>
                <c:pt idx="609">
                  <c:v>-0.72958152536737997</c:v>
                </c:pt>
                <c:pt idx="610">
                  <c:v>-0.72921167963363165</c:v>
                </c:pt>
                <c:pt idx="611">
                  <c:v>-0.72826674731284158</c:v>
                </c:pt>
                <c:pt idx="612">
                  <c:v>-0.7282417328562546</c:v>
                </c:pt>
                <c:pt idx="613">
                  <c:v>-0.72822930448405765</c:v>
                </c:pt>
                <c:pt idx="614">
                  <c:v>-0.72793073152712695</c:v>
                </c:pt>
                <c:pt idx="615">
                  <c:v>-0.72778409874634786</c:v>
                </c:pt>
                <c:pt idx="616">
                  <c:v>-0.72669258557680561</c:v>
                </c:pt>
                <c:pt idx="617">
                  <c:v>-0.72634665183294822</c:v>
                </c:pt>
                <c:pt idx="618">
                  <c:v>-0.72549994056778344</c:v>
                </c:pt>
                <c:pt idx="619">
                  <c:v>-0.72546451570055359</c:v>
                </c:pt>
                <c:pt idx="620">
                  <c:v>-0.72504888635738673</c:v>
                </c:pt>
                <c:pt idx="621">
                  <c:v>-0.72476609528064928</c:v>
                </c:pt>
                <c:pt idx="622">
                  <c:v>-0.72456907912784352</c:v>
                </c:pt>
                <c:pt idx="623">
                  <c:v>-0.72432749565416366</c:v>
                </c:pt>
                <c:pt idx="624">
                  <c:v>-0.72387151130653793</c:v>
                </c:pt>
                <c:pt idx="625">
                  <c:v>-0.72280960433415675</c:v>
                </c:pt>
                <c:pt idx="626">
                  <c:v>-0.72268776280171498</c:v>
                </c:pt>
                <c:pt idx="627">
                  <c:v>-0.72239348469513365</c:v>
                </c:pt>
                <c:pt idx="628">
                  <c:v>-0.72221657270365958</c:v>
                </c:pt>
                <c:pt idx="629">
                  <c:v>-0.72220567715518813</c:v>
                </c:pt>
                <c:pt idx="630">
                  <c:v>-0.7221068798464757</c:v>
                </c:pt>
                <c:pt idx="631">
                  <c:v>-0.72193141046315634</c:v>
                </c:pt>
                <c:pt idx="632">
                  <c:v>-0.72174790463853256</c:v>
                </c:pt>
                <c:pt idx="633">
                  <c:v>-0.7216223051461006</c:v>
                </c:pt>
                <c:pt idx="634">
                  <c:v>-0.72088380202834945</c:v>
                </c:pt>
                <c:pt idx="635">
                  <c:v>-0.72087574395824061</c:v>
                </c:pt>
                <c:pt idx="636">
                  <c:v>-0.72046908157653167</c:v>
                </c:pt>
                <c:pt idx="637">
                  <c:v>-0.71870763374039692</c:v>
                </c:pt>
                <c:pt idx="638">
                  <c:v>-0.7182955321093758</c:v>
                </c:pt>
                <c:pt idx="639">
                  <c:v>-0.7177034923765796</c:v>
                </c:pt>
                <c:pt idx="640">
                  <c:v>-0.71752319614829863</c:v>
                </c:pt>
                <c:pt idx="641">
                  <c:v>-0.7174710251822255</c:v>
                </c:pt>
                <c:pt idx="642">
                  <c:v>-0.71701841197938065</c:v>
                </c:pt>
                <c:pt idx="643">
                  <c:v>-0.71687233805474215</c:v>
                </c:pt>
                <c:pt idx="644">
                  <c:v>-0.7163882343078406</c:v>
                </c:pt>
                <c:pt idx="645">
                  <c:v>-0.71632499122171667</c:v>
                </c:pt>
                <c:pt idx="646">
                  <c:v>-0.7157940729152874</c:v>
                </c:pt>
                <c:pt idx="647">
                  <c:v>-0.71569544808418895</c:v>
                </c:pt>
                <c:pt idx="648">
                  <c:v>-0.71567292801146754</c:v>
                </c:pt>
                <c:pt idx="649">
                  <c:v>-0.71538183842713265</c:v>
                </c:pt>
                <c:pt idx="650">
                  <c:v>-0.71526000183329652</c:v>
                </c:pt>
                <c:pt idx="651">
                  <c:v>-0.71490361461540608</c:v>
                </c:pt>
                <c:pt idx="652">
                  <c:v>-0.71458777892971226</c:v>
                </c:pt>
                <c:pt idx="653">
                  <c:v>-0.71446002798162056</c:v>
                </c:pt>
                <c:pt idx="654">
                  <c:v>-0.71426556145094766</c:v>
                </c:pt>
                <c:pt idx="655">
                  <c:v>-0.71373298473423341</c:v>
                </c:pt>
                <c:pt idx="656">
                  <c:v>-0.71353997820482162</c:v>
                </c:pt>
                <c:pt idx="657">
                  <c:v>-0.71342269492105359</c:v>
                </c:pt>
                <c:pt idx="658">
                  <c:v>-0.71326670489053756</c:v>
                </c:pt>
                <c:pt idx="659">
                  <c:v>-0.71317334463369975</c:v>
                </c:pt>
                <c:pt idx="660">
                  <c:v>-0.71299639795589165</c:v>
                </c:pt>
                <c:pt idx="661">
                  <c:v>-0.71286900058046065</c:v>
                </c:pt>
                <c:pt idx="662">
                  <c:v>-0.71270521525434216</c:v>
                </c:pt>
                <c:pt idx="663">
                  <c:v>-0.71268450279007856</c:v>
                </c:pt>
                <c:pt idx="664">
                  <c:v>-0.71257830544100376</c:v>
                </c:pt>
                <c:pt idx="665">
                  <c:v>-0.71182422853475102</c:v>
                </c:pt>
                <c:pt idx="666">
                  <c:v>-0.71176754033602152</c:v>
                </c:pt>
                <c:pt idx="667">
                  <c:v>-0.71172385563229601</c:v>
                </c:pt>
                <c:pt idx="668">
                  <c:v>-0.71091952211174514</c:v>
                </c:pt>
                <c:pt idx="669">
                  <c:v>-0.71085627445805932</c:v>
                </c:pt>
                <c:pt idx="670">
                  <c:v>-0.7106986778396952</c:v>
                </c:pt>
                <c:pt idx="671">
                  <c:v>-0.71016147680082375</c:v>
                </c:pt>
                <c:pt idx="672">
                  <c:v>-0.70978672967621048</c:v>
                </c:pt>
                <c:pt idx="673">
                  <c:v>-0.70969936276197765</c:v>
                </c:pt>
                <c:pt idx="674">
                  <c:v>-0.70967526974885065</c:v>
                </c:pt>
                <c:pt idx="675">
                  <c:v>-0.70958065698328865</c:v>
                </c:pt>
                <c:pt idx="676">
                  <c:v>-0.70881387055381384</c:v>
                </c:pt>
                <c:pt idx="677">
                  <c:v>-0.70851908069482794</c:v>
                </c:pt>
                <c:pt idx="678">
                  <c:v>-0.70844310209462835</c:v>
                </c:pt>
                <c:pt idx="679">
                  <c:v>-0.70843665260511735</c:v>
                </c:pt>
                <c:pt idx="680">
                  <c:v>-0.70842295960643753</c:v>
                </c:pt>
                <c:pt idx="681">
                  <c:v>-0.70804774640992463</c:v>
                </c:pt>
                <c:pt idx="682">
                  <c:v>-0.70751685285916999</c:v>
                </c:pt>
                <c:pt idx="683">
                  <c:v>-0.70747908382859404</c:v>
                </c:pt>
                <c:pt idx="684">
                  <c:v>-0.70739061726039065</c:v>
                </c:pt>
                <c:pt idx="685">
                  <c:v>-0.70694467673010353</c:v>
                </c:pt>
                <c:pt idx="686">
                  <c:v>-0.70692885269355032</c:v>
                </c:pt>
                <c:pt idx="687">
                  <c:v>-0.70633000666765033</c:v>
                </c:pt>
                <c:pt idx="688">
                  <c:v>-0.70569605380114364</c:v>
                </c:pt>
                <c:pt idx="689">
                  <c:v>-0.70567077532462164</c:v>
                </c:pt>
                <c:pt idx="690">
                  <c:v>-0.70528255554105657</c:v>
                </c:pt>
                <c:pt idx="691">
                  <c:v>-0.70470738928850962</c:v>
                </c:pt>
                <c:pt idx="692">
                  <c:v>-0.70469517019662864</c:v>
                </c:pt>
                <c:pt idx="693">
                  <c:v>-0.70447646000982367</c:v>
                </c:pt>
                <c:pt idx="694">
                  <c:v>-0.70384404592943661</c:v>
                </c:pt>
                <c:pt idx="695">
                  <c:v>-0.70380235398298951</c:v>
                </c:pt>
                <c:pt idx="696">
                  <c:v>-0.70295785557993062</c:v>
                </c:pt>
                <c:pt idx="697">
                  <c:v>-0.70295475917360761</c:v>
                </c:pt>
                <c:pt idx="698">
                  <c:v>-0.70272112622678673</c:v>
                </c:pt>
                <c:pt idx="699">
                  <c:v>-0.7023701230153977</c:v>
                </c:pt>
                <c:pt idx="700">
                  <c:v>-0.7022853042192001</c:v>
                </c:pt>
                <c:pt idx="701">
                  <c:v>-0.7020701189687969</c:v>
                </c:pt>
                <c:pt idx="702">
                  <c:v>-0.70195670869962112</c:v>
                </c:pt>
                <c:pt idx="703">
                  <c:v>-0.70154585054330565</c:v>
                </c:pt>
                <c:pt idx="704">
                  <c:v>-0.70125001953131905</c:v>
                </c:pt>
                <c:pt idx="705">
                  <c:v>-0.7008305191840446</c:v>
                </c:pt>
                <c:pt idx="706">
                  <c:v>-0.70082807123214363</c:v>
                </c:pt>
                <c:pt idx="707">
                  <c:v>-0.70077186330371166</c:v>
                </c:pt>
                <c:pt idx="708">
                  <c:v>-0.70030311622663111</c:v>
                </c:pt>
                <c:pt idx="709">
                  <c:v>-0.70015094360679964</c:v>
                </c:pt>
                <c:pt idx="710">
                  <c:v>-0.69930809677753769</c:v>
                </c:pt>
                <c:pt idx="711">
                  <c:v>-0.69921076610273358</c:v>
                </c:pt>
                <c:pt idx="712">
                  <c:v>-0.69911403712071585</c:v>
                </c:pt>
                <c:pt idx="713">
                  <c:v>-0.69894576965414512</c:v>
                </c:pt>
                <c:pt idx="714">
                  <c:v>-0.69814048612819157</c:v>
                </c:pt>
                <c:pt idx="715">
                  <c:v>-0.69802141527002293</c:v>
                </c:pt>
                <c:pt idx="716">
                  <c:v>-0.69726159164648083</c:v>
                </c:pt>
                <c:pt idx="717">
                  <c:v>-0.69611906876891749</c:v>
                </c:pt>
                <c:pt idx="718">
                  <c:v>-0.69566232528074456</c:v>
                </c:pt>
                <c:pt idx="719">
                  <c:v>-0.69486829642530501</c:v>
                </c:pt>
                <c:pt idx="720">
                  <c:v>-0.69448866995547376</c:v>
                </c:pt>
                <c:pt idx="721">
                  <c:v>-0.69293811695873664</c:v>
                </c:pt>
                <c:pt idx="722">
                  <c:v>-0.69283299170492829</c:v>
                </c:pt>
                <c:pt idx="723">
                  <c:v>-0.69248481275919338</c:v>
                </c:pt>
                <c:pt idx="724">
                  <c:v>-0.69243654934944143</c:v>
                </c:pt>
                <c:pt idx="725">
                  <c:v>-0.69214937468938831</c:v>
                </c:pt>
                <c:pt idx="726">
                  <c:v>-0.69200353551162253</c:v>
                </c:pt>
                <c:pt idx="727">
                  <c:v>-0.69195246736170768</c:v>
                </c:pt>
                <c:pt idx="728">
                  <c:v>-0.6919198968034832</c:v>
                </c:pt>
                <c:pt idx="729">
                  <c:v>-0.69141230262732356</c:v>
                </c:pt>
                <c:pt idx="730">
                  <c:v>-0.69139477444207165</c:v>
                </c:pt>
                <c:pt idx="731">
                  <c:v>-0.691224737922706</c:v>
                </c:pt>
                <c:pt idx="732">
                  <c:v>-0.69113286814812125</c:v>
                </c:pt>
                <c:pt idx="733">
                  <c:v>-0.69091369666542879</c:v>
                </c:pt>
                <c:pt idx="734">
                  <c:v>-0.69089967706283684</c:v>
                </c:pt>
                <c:pt idx="735">
                  <c:v>-0.69063634110115057</c:v>
                </c:pt>
                <c:pt idx="736">
                  <c:v>-0.69021916220761759</c:v>
                </c:pt>
                <c:pt idx="737">
                  <c:v>-0.69011731241233154</c:v>
                </c:pt>
                <c:pt idx="738">
                  <c:v>-0.68968544080147665</c:v>
                </c:pt>
                <c:pt idx="739">
                  <c:v>-0.68964383456533584</c:v>
                </c:pt>
                <c:pt idx="740">
                  <c:v>-0.68880780721624169</c:v>
                </c:pt>
                <c:pt idx="741">
                  <c:v>-0.68868804478294388</c:v>
                </c:pt>
                <c:pt idx="742">
                  <c:v>-0.68751459078040744</c:v>
                </c:pt>
                <c:pt idx="743">
                  <c:v>-0.6873257055967068</c:v>
                </c:pt>
                <c:pt idx="744">
                  <c:v>-0.68689982874838651</c:v>
                </c:pt>
                <c:pt idx="745">
                  <c:v>-0.68676748926626263</c:v>
                </c:pt>
                <c:pt idx="746">
                  <c:v>-0.68636458321856852</c:v>
                </c:pt>
                <c:pt idx="747">
                  <c:v>-0.68623302827011101</c:v>
                </c:pt>
                <c:pt idx="748">
                  <c:v>-0.68600257219481864</c:v>
                </c:pt>
                <c:pt idx="749">
                  <c:v>-0.68596490376347963</c:v>
                </c:pt>
                <c:pt idx="750">
                  <c:v>-0.68560134397766059</c:v>
                </c:pt>
                <c:pt idx="751">
                  <c:v>-0.68490268482771199</c:v>
                </c:pt>
                <c:pt idx="752">
                  <c:v>-0.68439231860998961</c:v>
                </c:pt>
                <c:pt idx="753">
                  <c:v>-0.68414434687993808</c:v>
                </c:pt>
                <c:pt idx="754">
                  <c:v>-0.68355697690157835</c:v>
                </c:pt>
                <c:pt idx="755">
                  <c:v>-0.68324701982115144</c:v>
                </c:pt>
                <c:pt idx="756">
                  <c:v>-0.68309712879327966</c:v>
                </c:pt>
                <c:pt idx="757">
                  <c:v>-0.6819785449854624</c:v>
                </c:pt>
                <c:pt idx="758">
                  <c:v>-0.68153524536476429</c:v>
                </c:pt>
                <c:pt idx="759">
                  <c:v>-0.6814795089018385</c:v>
                </c:pt>
                <c:pt idx="760">
                  <c:v>-0.68116584320319473</c:v>
                </c:pt>
                <c:pt idx="761">
                  <c:v>-0.68056810617520846</c:v>
                </c:pt>
                <c:pt idx="762">
                  <c:v>-0.67976852085310513</c:v>
                </c:pt>
                <c:pt idx="763">
                  <c:v>-0.67963374330044446</c:v>
                </c:pt>
                <c:pt idx="764">
                  <c:v>-0.67960718232742345</c:v>
                </c:pt>
                <c:pt idx="765">
                  <c:v>-0.67959455760125664</c:v>
                </c:pt>
                <c:pt idx="766">
                  <c:v>-0.67950819514619465</c:v>
                </c:pt>
                <c:pt idx="767">
                  <c:v>-0.67909080550263701</c:v>
                </c:pt>
                <c:pt idx="768">
                  <c:v>-0.67909038908882691</c:v>
                </c:pt>
                <c:pt idx="769">
                  <c:v>-0.67903514797372844</c:v>
                </c:pt>
                <c:pt idx="770">
                  <c:v>-0.67869475949166114</c:v>
                </c:pt>
                <c:pt idx="771">
                  <c:v>-0.67840119020099265</c:v>
                </c:pt>
                <c:pt idx="772">
                  <c:v>-0.67815087233845928</c:v>
                </c:pt>
                <c:pt idx="773">
                  <c:v>-0.67782801691197103</c:v>
                </c:pt>
                <c:pt idx="774">
                  <c:v>-0.67779956467415792</c:v>
                </c:pt>
                <c:pt idx="775">
                  <c:v>-0.67762902970093164</c:v>
                </c:pt>
                <c:pt idx="776">
                  <c:v>-0.67757845918314275</c:v>
                </c:pt>
                <c:pt idx="777">
                  <c:v>-0.67726897098241967</c:v>
                </c:pt>
                <c:pt idx="778">
                  <c:v>-0.67719901822373396</c:v>
                </c:pt>
                <c:pt idx="779">
                  <c:v>-0.6769363786195588</c:v>
                </c:pt>
                <c:pt idx="780">
                  <c:v>-0.67677811371904828</c:v>
                </c:pt>
                <c:pt idx="781">
                  <c:v>-0.67661356707177733</c:v>
                </c:pt>
                <c:pt idx="782">
                  <c:v>-0.67657140977231245</c:v>
                </c:pt>
                <c:pt idx="783">
                  <c:v>-0.67634357161315173</c:v>
                </c:pt>
                <c:pt idx="784">
                  <c:v>-0.6761944307417681</c:v>
                </c:pt>
                <c:pt idx="785">
                  <c:v>-0.6761837727223341</c:v>
                </c:pt>
                <c:pt idx="786">
                  <c:v>-0.67553228464788084</c:v>
                </c:pt>
                <c:pt idx="787">
                  <c:v>-0.67545624106800062</c:v>
                </c:pt>
                <c:pt idx="788">
                  <c:v>-0.6754124053334839</c:v>
                </c:pt>
                <c:pt idx="789">
                  <c:v>-0.67477878350009479</c:v>
                </c:pt>
                <c:pt idx="790">
                  <c:v>-0.67475204594076954</c:v>
                </c:pt>
                <c:pt idx="791">
                  <c:v>-0.67445580983524167</c:v>
                </c:pt>
                <c:pt idx="792">
                  <c:v>-0.67421809510895214</c:v>
                </c:pt>
                <c:pt idx="793">
                  <c:v>-0.67412232910175551</c:v>
                </c:pt>
                <c:pt idx="794">
                  <c:v>-0.67374632321669958</c:v>
                </c:pt>
                <c:pt idx="795">
                  <c:v>-0.67374401399578032</c:v>
                </c:pt>
                <c:pt idx="796">
                  <c:v>-0.67353335927406022</c:v>
                </c:pt>
                <c:pt idx="797">
                  <c:v>-0.67319579702967791</c:v>
                </c:pt>
                <c:pt idx="798">
                  <c:v>-0.67297992841901955</c:v>
                </c:pt>
                <c:pt idx="799">
                  <c:v>-0.67297210999444323</c:v>
                </c:pt>
                <c:pt idx="800">
                  <c:v>-0.67201321724050755</c:v>
                </c:pt>
                <c:pt idx="801">
                  <c:v>-0.67121710601154072</c:v>
                </c:pt>
                <c:pt idx="802">
                  <c:v>-0.67077429158044843</c:v>
                </c:pt>
                <c:pt idx="803">
                  <c:v>-0.67069578064833113</c:v>
                </c:pt>
                <c:pt idx="804">
                  <c:v>-0.67060664108484558</c:v>
                </c:pt>
                <c:pt idx="805">
                  <c:v>-0.67041383453077863</c:v>
                </c:pt>
                <c:pt idx="806">
                  <c:v>-0.67022171027599553</c:v>
                </c:pt>
                <c:pt idx="807">
                  <c:v>-0.67017254760453793</c:v>
                </c:pt>
                <c:pt idx="808">
                  <c:v>-0.66943446004898344</c:v>
                </c:pt>
                <c:pt idx="809">
                  <c:v>-0.66936089393500664</c:v>
                </c:pt>
                <c:pt idx="810">
                  <c:v>-0.66898189828919086</c:v>
                </c:pt>
                <c:pt idx="811">
                  <c:v>-0.66870334288788502</c:v>
                </c:pt>
                <c:pt idx="812">
                  <c:v>-0.66781654507283716</c:v>
                </c:pt>
                <c:pt idx="813">
                  <c:v>-0.66667491404195645</c:v>
                </c:pt>
                <c:pt idx="814">
                  <c:v>-0.66600507866429237</c:v>
                </c:pt>
                <c:pt idx="815">
                  <c:v>-0.66560903800509674</c:v>
                </c:pt>
                <c:pt idx="816">
                  <c:v>-0.66550525967627661</c:v>
                </c:pt>
                <c:pt idx="817">
                  <c:v>-0.66459299240742065</c:v>
                </c:pt>
                <c:pt idx="818">
                  <c:v>-0.66432051669984726</c:v>
                </c:pt>
                <c:pt idx="819">
                  <c:v>-0.66414801738564344</c:v>
                </c:pt>
                <c:pt idx="820">
                  <c:v>-0.66275933571972079</c:v>
                </c:pt>
                <c:pt idx="821">
                  <c:v>-0.66262416401513469</c:v>
                </c:pt>
                <c:pt idx="822">
                  <c:v>-0.66202207878925134</c:v>
                </c:pt>
                <c:pt idx="823">
                  <c:v>-0.66094728145921466</c:v>
                </c:pt>
                <c:pt idx="824">
                  <c:v>-0.66094096302136562</c:v>
                </c:pt>
                <c:pt idx="825">
                  <c:v>-0.66030353638615802</c:v>
                </c:pt>
                <c:pt idx="826">
                  <c:v>-0.66018745692438419</c:v>
                </c:pt>
                <c:pt idx="827">
                  <c:v>-0.65987896834033799</c:v>
                </c:pt>
                <c:pt idx="828">
                  <c:v>-0.65977463630209321</c:v>
                </c:pt>
                <c:pt idx="829">
                  <c:v>-0.6595644789310523</c:v>
                </c:pt>
                <c:pt idx="830">
                  <c:v>-0.65941375418357528</c:v>
                </c:pt>
                <c:pt idx="831">
                  <c:v>-0.65890368440792468</c:v>
                </c:pt>
                <c:pt idx="832">
                  <c:v>-0.65878489198552292</c:v>
                </c:pt>
                <c:pt idx="833">
                  <c:v>-0.65816310730844274</c:v>
                </c:pt>
                <c:pt idx="834">
                  <c:v>-0.65720525393491092</c:v>
                </c:pt>
                <c:pt idx="835">
                  <c:v>-0.65687731375051572</c:v>
                </c:pt>
                <c:pt idx="836">
                  <c:v>-0.65661259667493865</c:v>
                </c:pt>
                <c:pt idx="837">
                  <c:v>-0.65625888496272045</c:v>
                </c:pt>
                <c:pt idx="838">
                  <c:v>-0.6561153891892415</c:v>
                </c:pt>
                <c:pt idx="839">
                  <c:v>-0.65583064630973098</c:v>
                </c:pt>
                <c:pt idx="840">
                  <c:v>-0.65573493423197493</c:v>
                </c:pt>
                <c:pt idx="841">
                  <c:v>-0.65557752826176441</c:v>
                </c:pt>
                <c:pt idx="842">
                  <c:v>-0.6551388559179</c:v>
                </c:pt>
                <c:pt idx="843">
                  <c:v>-0.65508236140470177</c:v>
                </c:pt>
                <c:pt idx="844">
                  <c:v>-0.65504547471319974</c:v>
                </c:pt>
                <c:pt idx="845">
                  <c:v>-0.65421157796141771</c:v>
                </c:pt>
                <c:pt idx="846">
                  <c:v>-0.654125958051328</c:v>
                </c:pt>
                <c:pt idx="847">
                  <c:v>-0.65383261740694065</c:v>
                </c:pt>
                <c:pt idx="848">
                  <c:v>-0.65380422363985446</c:v>
                </c:pt>
                <c:pt idx="849">
                  <c:v>-0.65367651267881521</c:v>
                </c:pt>
                <c:pt idx="850">
                  <c:v>-0.65345152619693803</c:v>
                </c:pt>
                <c:pt idx="851">
                  <c:v>-0.65323374083025443</c:v>
                </c:pt>
                <c:pt idx="852">
                  <c:v>-0.65316421621004572</c:v>
                </c:pt>
                <c:pt idx="853">
                  <c:v>-0.65233304168883455</c:v>
                </c:pt>
                <c:pt idx="854">
                  <c:v>-0.65211044475602176</c:v>
                </c:pt>
                <c:pt idx="855">
                  <c:v>-0.65174483966441854</c:v>
                </c:pt>
                <c:pt idx="856">
                  <c:v>-0.65141216882015485</c:v>
                </c:pt>
                <c:pt idx="857">
                  <c:v>-0.65136675081059914</c:v>
                </c:pt>
                <c:pt idx="858">
                  <c:v>-0.65128929966909188</c:v>
                </c:pt>
                <c:pt idx="859">
                  <c:v>-0.65089463749251353</c:v>
                </c:pt>
                <c:pt idx="860">
                  <c:v>-0.65058687348197963</c:v>
                </c:pt>
                <c:pt idx="861">
                  <c:v>-0.65038331380490333</c:v>
                </c:pt>
                <c:pt idx="862">
                  <c:v>-0.65030843237041724</c:v>
                </c:pt>
                <c:pt idx="863">
                  <c:v>-0.64953568339535295</c:v>
                </c:pt>
                <c:pt idx="864">
                  <c:v>-0.64920375839630362</c:v>
                </c:pt>
                <c:pt idx="865">
                  <c:v>-0.64866213195013211</c:v>
                </c:pt>
                <c:pt idx="866">
                  <c:v>-0.64835567991500065</c:v>
                </c:pt>
                <c:pt idx="867">
                  <c:v>-0.64829445115545492</c:v>
                </c:pt>
                <c:pt idx="868">
                  <c:v>-0.64821002706481745</c:v>
                </c:pt>
                <c:pt idx="869">
                  <c:v>-0.64804062942845653</c:v>
                </c:pt>
                <c:pt idx="870">
                  <c:v>-0.64799049096176264</c:v>
                </c:pt>
                <c:pt idx="871">
                  <c:v>-0.64792774892220251</c:v>
                </c:pt>
                <c:pt idx="872">
                  <c:v>-0.64760422802222561</c:v>
                </c:pt>
                <c:pt idx="873">
                  <c:v>-0.64752174567671061</c:v>
                </c:pt>
                <c:pt idx="874">
                  <c:v>-0.64745341451720062</c:v>
                </c:pt>
                <c:pt idx="875">
                  <c:v>-0.64722515945388293</c:v>
                </c:pt>
                <c:pt idx="876">
                  <c:v>-0.6472180919621674</c:v>
                </c:pt>
                <c:pt idx="877">
                  <c:v>-0.64623960963702964</c:v>
                </c:pt>
                <c:pt idx="878">
                  <c:v>-0.64588204548921091</c:v>
                </c:pt>
                <c:pt idx="879">
                  <c:v>-0.64576403413071792</c:v>
                </c:pt>
                <c:pt idx="880">
                  <c:v>-0.64557302564211561</c:v>
                </c:pt>
                <c:pt idx="881">
                  <c:v>-0.64485786202803996</c:v>
                </c:pt>
                <c:pt idx="882">
                  <c:v>-0.64476294022196456</c:v>
                </c:pt>
                <c:pt idx="883">
                  <c:v>-0.6445632809478925</c:v>
                </c:pt>
                <c:pt idx="884">
                  <c:v>-0.64418443402094094</c:v>
                </c:pt>
                <c:pt idx="885">
                  <c:v>-0.6440578916382913</c:v>
                </c:pt>
                <c:pt idx="886">
                  <c:v>-0.64345226293612834</c:v>
                </c:pt>
                <c:pt idx="887">
                  <c:v>-0.64338556331542762</c:v>
                </c:pt>
                <c:pt idx="888">
                  <c:v>-0.6431999582841984</c:v>
                </c:pt>
                <c:pt idx="889">
                  <c:v>-0.64280240066808736</c:v>
                </c:pt>
                <c:pt idx="890">
                  <c:v>-0.64216408851232787</c:v>
                </c:pt>
                <c:pt idx="891">
                  <c:v>-0.64209243324730958</c:v>
                </c:pt>
                <c:pt idx="892">
                  <c:v>-0.64208493822607504</c:v>
                </c:pt>
                <c:pt idx="893">
                  <c:v>-0.64204618430924321</c:v>
                </c:pt>
                <c:pt idx="894">
                  <c:v>-0.64202287329249863</c:v>
                </c:pt>
                <c:pt idx="895">
                  <c:v>-0.64192685261094551</c:v>
                </c:pt>
                <c:pt idx="896">
                  <c:v>-0.64139605367163188</c:v>
                </c:pt>
                <c:pt idx="897">
                  <c:v>-0.64133380066377454</c:v>
                </c:pt>
                <c:pt idx="898">
                  <c:v>-0.64116634704413189</c:v>
                </c:pt>
                <c:pt idx="899">
                  <c:v>-0.6410130875756147</c:v>
                </c:pt>
                <c:pt idx="900">
                  <c:v>-0.64078550972813964</c:v>
                </c:pt>
                <c:pt idx="901">
                  <c:v>-0.64053364727587825</c:v>
                </c:pt>
                <c:pt idx="902">
                  <c:v>-0.64042587008299734</c:v>
                </c:pt>
                <c:pt idx="903">
                  <c:v>-0.64025898106541368</c:v>
                </c:pt>
                <c:pt idx="904">
                  <c:v>-0.64019596380802102</c:v>
                </c:pt>
                <c:pt idx="905">
                  <c:v>-0.63820452867249899</c:v>
                </c:pt>
                <c:pt idx="906">
                  <c:v>-0.63815738415900769</c:v>
                </c:pt>
                <c:pt idx="907">
                  <c:v>-0.63765369295589069</c:v>
                </c:pt>
                <c:pt idx="908">
                  <c:v>-0.63759746603949385</c:v>
                </c:pt>
                <c:pt idx="909">
                  <c:v>-0.63742969132218519</c:v>
                </c:pt>
                <c:pt idx="910">
                  <c:v>-0.63731206335267954</c:v>
                </c:pt>
                <c:pt idx="911">
                  <c:v>-0.63718008297927664</c:v>
                </c:pt>
                <c:pt idx="912">
                  <c:v>-0.63692877407421411</c:v>
                </c:pt>
                <c:pt idx="913">
                  <c:v>-0.63676255161722151</c:v>
                </c:pt>
                <c:pt idx="914">
                  <c:v>-0.63675061352390805</c:v>
                </c:pt>
                <c:pt idx="915">
                  <c:v>-0.63669445065173003</c:v>
                </c:pt>
                <c:pt idx="916">
                  <c:v>-0.63633903018096383</c:v>
                </c:pt>
                <c:pt idx="917">
                  <c:v>-0.63628176675747183</c:v>
                </c:pt>
                <c:pt idx="918">
                  <c:v>-0.63601592190814271</c:v>
                </c:pt>
                <c:pt idx="919">
                  <c:v>-0.63451552090381269</c:v>
                </c:pt>
                <c:pt idx="920">
                  <c:v>-0.63437863321533106</c:v>
                </c:pt>
                <c:pt idx="921">
                  <c:v>-0.63424775934531663</c:v>
                </c:pt>
                <c:pt idx="922">
                  <c:v>-0.63351799088435157</c:v>
                </c:pt>
                <c:pt idx="923">
                  <c:v>-0.63334367096605404</c:v>
                </c:pt>
                <c:pt idx="924">
                  <c:v>-0.6332088195001353</c:v>
                </c:pt>
                <c:pt idx="925">
                  <c:v>-0.63320595703415916</c:v>
                </c:pt>
                <c:pt idx="926">
                  <c:v>-0.63195408069998749</c:v>
                </c:pt>
                <c:pt idx="927">
                  <c:v>-0.63180870620786589</c:v>
                </c:pt>
                <c:pt idx="928">
                  <c:v>-0.63176440281610691</c:v>
                </c:pt>
                <c:pt idx="929">
                  <c:v>-0.63174361158890391</c:v>
                </c:pt>
                <c:pt idx="930">
                  <c:v>-0.63151598070990966</c:v>
                </c:pt>
                <c:pt idx="931">
                  <c:v>-0.63133326244958288</c:v>
                </c:pt>
                <c:pt idx="932">
                  <c:v>-0.63040046671293726</c:v>
                </c:pt>
                <c:pt idx="933">
                  <c:v>-0.6295976287463515</c:v>
                </c:pt>
                <c:pt idx="934">
                  <c:v>-0.62954235196686559</c:v>
                </c:pt>
                <c:pt idx="935">
                  <c:v>-0.62951846726963967</c:v>
                </c:pt>
                <c:pt idx="936">
                  <c:v>-0.62922703325735563</c:v>
                </c:pt>
                <c:pt idx="937">
                  <c:v>-0.62912066441236081</c:v>
                </c:pt>
                <c:pt idx="938">
                  <c:v>-0.62842127532329095</c:v>
                </c:pt>
                <c:pt idx="939">
                  <c:v>-0.62829503369061634</c:v>
                </c:pt>
                <c:pt idx="940">
                  <c:v>-0.62819352767883119</c:v>
                </c:pt>
                <c:pt idx="941">
                  <c:v>-0.62799420125658734</c:v>
                </c:pt>
                <c:pt idx="942">
                  <c:v>-0.62776777536352901</c:v>
                </c:pt>
                <c:pt idx="943">
                  <c:v>-0.62732870291560661</c:v>
                </c:pt>
                <c:pt idx="944">
                  <c:v>-0.62693215243815426</c:v>
                </c:pt>
                <c:pt idx="945">
                  <c:v>-0.62685676401346313</c:v>
                </c:pt>
                <c:pt idx="946">
                  <c:v>-0.62681096398213587</c:v>
                </c:pt>
                <c:pt idx="947">
                  <c:v>-0.6267525064666597</c:v>
                </c:pt>
                <c:pt idx="948">
                  <c:v>-0.6266510666779872</c:v>
                </c:pt>
                <c:pt idx="949">
                  <c:v>-0.62654570534129372</c:v>
                </c:pt>
                <c:pt idx="950">
                  <c:v>-0.62588952985411883</c:v>
                </c:pt>
                <c:pt idx="951">
                  <c:v>-0.62567600456494765</c:v>
                </c:pt>
                <c:pt idx="952">
                  <c:v>-0.62549318915667751</c:v>
                </c:pt>
                <c:pt idx="953">
                  <c:v>-0.62523523082589394</c:v>
                </c:pt>
                <c:pt idx="954">
                  <c:v>-0.62515925149162677</c:v>
                </c:pt>
                <c:pt idx="955">
                  <c:v>-0.62437222198340769</c:v>
                </c:pt>
                <c:pt idx="956">
                  <c:v>-0.62417946593277462</c:v>
                </c:pt>
                <c:pt idx="957">
                  <c:v>-0.62396678931124938</c:v>
                </c:pt>
                <c:pt idx="958">
                  <c:v>-0.62375201749193165</c:v>
                </c:pt>
                <c:pt idx="959">
                  <c:v>-0.62368521192129722</c:v>
                </c:pt>
                <c:pt idx="960">
                  <c:v>-0.62237752536005753</c:v>
                </c:pt>
                <c:pt idx="961">
                  <c:v>-0.62215554193134859</c:v>
                </c:pt>
                <c:pt idx="962">
                  <c:v>-0.62201979835974663</c:v>
                </c:pt>
                <c:pt idx="963">
                  <c:v>-0.62194486720820108</c:v>
                </c:pt>
                <c:pt idx="964">
                  <c:v>-0.6219437625198958</c:v>
                </c:pt>
                <c:pt idx="965">
                  <c:v>-0.6214463217789965</c:v>
                </c:pt>
                <c:pt idx="966">
                  <c:v>-0.62133951760296169</c:v>
                </c:pt>
                <c:pt idx="967">
                  <c:v>-0.62088529822612182</c:v>
                </c:pt>
                <c:pt idx="968">
                  <c:v>-0.62078154182163858</c:v>
                </c:pt>
                <c:pt idx="969">
                  <c:v>-0.62049156380913462</c:v>
                </c:pt>
                <c:pt idx="970">
                  <c:v>-0.62044616650934725</c:v>
                </c:pt>
                <c:pt idx="971">
                  <c:v>-0.62030629034018514</c:v>
                </c:pt>
                <c:pt idx="972">
                  <c:v>-0.61969532000046268</c:v>
                </c:pt>
                <c:pt idx="973">
                  <c:v>-0.61930494369463984</c:v>
                </c:pt>
                <c:pt idx="974">
                  <c:v>-0.61898724478643297</c:v>
                </c:pt>
                <c:pt idx="975">
                  <c:v>-0.61888645079150661</c:v>
                </c:pt>
                <c:pt idx="976">
                  <c:v>-0.61887943810993651</c:v>
                </c:pt>
                <c:pt idx="977">
                  <c:v>-0.61812879180187685</c:v>
                </c:pt>
                <c:pt idx="978">
                  <c:v>-0.61793277318702422</c:v>
                </c:pt>
                <c:pt idx="979">
                  <c:v>-0.61782724685808799</c:v>
                </c:pt>
                <c:pt idx="980">
                  <c:v>-0.61773537487842234</c:v>
                </c:pt>
                <c:pt idx="981">
                  <c:v>-0.61743391250222135</c:v>
                </c:pt>
                <c:pt idx="982">
                  <c:v>-0.6172628598958777</c:v>
                </c:pt>
                <c:pt idx="983">
                  <c:v>-0.61658068709845282</c:v>
                </c:pt>
                <c:pt idx="984">
                  <c:v>-0.61617395982704959</c:v>
                </c:pt>
                <c:pt idx="985">
                  <c:v>-0.61616627332821372</c:v>
                </c:pt>
                <c:pt idx="986">
                  <c:v>-0.61578339264557835</c:v>
                </c:pt>
                <c:pt idx="987">
                  <c:v>-0.61568666405075567</c:v>
                </c:pt>
                <c:pt idx="988">
                  <c:v>-0.61563699710062525</c:v>
                </c:pt>
                <c:pt idx="989">
                  <c:v>-0.61554864701032463</c:v>
                </c:pt>
                <c:pt idx="990">
                  <c:v>-0.61550215286595256</c:v>
                </c:pt>
                <c:pt idx="991">
                  <c:v>-0.61514792995183398</c:v>
                </c:pt>
                <c:pt idx="992">
                  <c:v>-0.61426755522348864</c:v>
                </c:pt>
                <c:pt idx="993">
                  <c:v>-0.61403185554022865</c:v>
                </c:pt>
                <c:pt idx="994">
                  <c:v>-0.61357770345733598</c:v>
                </c:pt>
                <c:pt idx="995">
                  <c:v>-0.61355273970529356</c:v>
                </c:pt>
                <c:pt idx="996">
                  <c:v>-0.6128728855197586</c:v>
                </c:pt>
                <c:pt idx="997">
                  <c:v>-0.6120331474814249</c:v>
                </c:pt>
                <c:pt idx="998">
                  <c:v>-0.61149548293072964</c:v>
                </c:pt>
                <c:pt idx="999">
                  <c:v>-0.61122955638381926</c:v>
                </c:pt>
                <c:pt idx="1000">
                  <c:v>-0.6111010175712086</c:v>
                </c:pt>
                <c:pt idx="1001">
                  <c:v>-0.61042318515095317</c:v>
                </c:pt>
                <c:pt idx="1002">
                  <c:v>-0.61026049188817832</c:v>
                </c:pt>
                <c:pt idx="1003">
                  <c:v>-0.61016183784029465</c:v>
                </c:pt>
                <c:pt idx="1004">
                  <c:v>-0.60959617982931857</c:v>
                </c:pt>
                <c:pt idx="1005">
                  <c:v>-0.60925947139701764</c:v>
                </c:pt>
                <c:pt idx="1006">
                  <c:v>-0.60840775866001562</c:v>
                </c:pt>
                <c:pt idx="1007">
                  <c:v>-0.60827439016538165</c:v>
                </c:pt>
                <c:pt idx="1008">
                  <c:v>-0.60803797623260669</c:v>
                </c:pt>
                <c:pt idx="1009">
                  <c:v>-0.60786422759315994</c:v>
                </c:pt>
                <c:pt idx="1010">
                  <c:v>-0.60768479046932444</c:v>
                </c:pt>
                <c:pt idx="1011">
                  <c:v>-0.60738733940695011</c:v>
                </c:pt>
                <c:pt idx="1012">
                  <c:v>-0.607151810497086</c:v>
                </c:pt>
                <c:pt idx="1013">
                  <c:v>-0.60701355333096951</c:v>
                </c:pt>
                <c:pt idx="1014">
                  <c:v>-0.60694524302033925</c:v>
                </c:pt>
                <c:pt idx="1015">
                  <c:v>-0.6059489973955926</c:v>
                </c:pt>
                <c:pt idx="1016">
                  <c:v>-0.60573536677892881</c:v>
                </c:pt>
                <c:pt idx="1017">
                  <c:v>-0.60568399808495577</c:v>
                </c:pt>
                <c:pt idx="1018">
                  <c:v>-0.60562928359722046</c:v>
                </c:pt>
                <c:pt idx="1019">
                  <c:v>-0.60488198266142346</c:v>
                </c:pt>
                <c:pt idx="1020">
                  <c:v>-0.60438947546858435</c:v>
                </c:pt>
                <c:pt idx="1021">
                  <c:v>-0.60372053895638422</c:v>
                </c:pt>
                <c:pt idx="1022">
                  <c:v>-0.60372053681027793</c:v>
                </c:pt>
                <c:pt idx="1023">
                  <c:v>-0.60361372932471868</c:v>
                </c:pt>
                <c:pt idx="1024">
                  <c:v>-0.60354825619336983</c:v>
                </c:pt>
                <c:pt idx="1025">
                  <c:v>-0.60354704865488495</c:v>
                </c:pt>
                <c:pt idx="1026">
                  <c:v>-0.60335660199849761</c:v>
                </c:pt>
                <c:pt idx="1027">
                  <c:v>-0.60279521298013428</c:v>
                </c:pt>
                <c:pt idx="1028">
                  <c:v>-0.60263466465064963</c:v>
                </c:pt>
                <c:pt idx="1029">
                  <c:v>-0.60231951029862063</c:v>
                </c:pt>
                <c:pt idx="1030">
                  <c:v>-0.60165476602861123</c:v>
                </c:pt>
                <c:pt idx="1031">
                  <c:v>-0.60160449092943102</c:v>
                </c:pt>
                <c:pt idx="1032">
                  <c:v>-0.60150329958735349</c:v>
                </c:pt>
                <c:pt idx="1033">
                  <c:v>-0.60136500428566486</c:v>
                </c:pt>
                <c:pt idx="1034">
                  <c:v>-0.60089396611919976</c:v>
                </c:pt>
                <c:pt idx="1035">
                  <c:v>-0.6008669672638407</c:v>
                </c:pt>
                <c:pt idx="1036">
                  <c:v>-0.60081894326409924</c:v>
                </c:pt>
                <c:pt idx="1037">
                  <c:v>-0.60077305567198813</c:v>
                </c:pt>
                <c:pt idx="1038">
                  <c:v>-0.59978032058141728</c:v>
                </c:pt>
                <c:pt idx="1039">
                  <c:v>-0.5995432282834261</c:v>
                </c:pt>
                <c:pt idx="1040">
                  <c:v>-0.59951095713937297</c:v>
                </c:pt>
                <c:pt idx="1041">
                  <c:v>-0.59888348621327814</c:v>
                </c:pt>
                <c:pt idx="1042">
                  <c:v>-0.59830464319185339</c:v>
                </c:pt>
                <c:pt idx="1043">
                  <c:v>-0.59791735369706756</c:v>
                </c:pt>
                <c:pt idx="1044">
                  <c:v>-0.5973751529725907</c:v>
                </c:pt>
                <c:pt idx="1045">
                  <c:v>-0.59706634222040766</c:v>
                </c:pt>
                <c:pt idx="1046">
                  <c:v>-0.59691900591914449</c:v>
                </c:pt>
                <c:pt idx="1047">
                  <c:v>-0.59560235760207925</c:v>
                </c:pt>
                <c:pt idx="1048">
                  <c:v>-0.59489210323761521</c:v>
                </c:pt>
                <c:pt idx="1049">
                  <c:v>-0.59448203514588649</c:v>
                </c:pt>
                <c:pt idx="1050">
                  <c:v>-0.59424629764951564</c:v>
                </c:pt>
                <c:pt idx="1051">
                  <c:v>-0.59294847631100556</c:v>
                </c:pt>
                <c:pt idx="1052">
                  <c:v>-0.59253249889761894</c:v>
                </c:pt>
                <c:pt idx="1053">
                  <c:v>-0.59193744999160081</c:v>
                </c:pt>
                <c:pt idx="1054">
                  <c:v>-0.59159613467742656</c:v>
                </c:pt>
                <c:pt idx="1055">
                  <c:v>-0.59153634494384055</c:v>
                </c:pt>
                <c:pt idx="1056">
                  <c:v>-0.59138298840867676</c:v>
                </c:pt>
                <c:pt idx="1057">
                  <c:v>-0.59127560652492961</c:v>
                </c:pt>
                <c:pt idx="1058">
                  <c:v>-0.59087440201276631</c:v>
                </c:pt>
                <c:pt idx="1059">
                  <c:v>-0.59027974545851603</c:v>
                </c:pt>
                <c:pt idx="1060">
                  <c:v>-0.59021165422774058</c:v>
                </c:pt>
                <c:pt idx="1061">
                  <c:v>-0.59014414571165474</c:v>
                </c:pt>
                <c:pt idx="1062">
                  <c:v>-0.5896665487410353</c:v>
                </c:pt>
                <c:pt idx="1063">
                  <c:v>-0.58899791068689944</c:v>
                </c:pt>
                <c:pt idx="1064">
                  <c:v>-0.5886719830292988</c:v>
                </c:pt>
                <c:pt idx="1065">
                  <c:v>-0.58824365614424168</c:v>
                </c:pt>
                <c:pt idx="1066">
                  <c:v>-0.58823052597417858</c:v>
                </c:pt>
                <c:pt idx="1067">
                  <c:v>-0.5879751512475111</c:v>
                </c:pt>
                <c:pt idx="1068">
                  <c:v>-0.58734501169573272</c:v>
                </c:pt>
                <c:pt idx="1069">
                  <c:v>-0.58732706020990022</c:v>
                </c:pt>
                <c:pt idx="1070">
                  <c:v>-0.58633350861442357</c:v>
                </c:pt>
                <c:pt idx="1071">
                  <c:v>-0.58592624394817161</c:v>
                </c:pt>
                <c:pt idx="1072">
                  <c:v>-0.5856455022065864</c:v>
                </c:pt>
                <c:pt idx="1073">
                  <c:v>-0.58544533721949243</c:v>
                </c:pt>
                <c:pt idx="1074">
                  <c:v>-0.58510664583572547</c:v>
                </c:pt>
                <c:pt idx="1075">
                  <c:v>-0.58474506865474662</c:v>
                </c:pt>
                <c:pt idx="1076">
                  <c:v>-0.58388174563476858</c:v>
                </c:pt>
                <c:pt idx="1077">
                  <c:v>-0.58387188372693122</c:v>
                </c:pt>
                <c:pt idx="1078">
                  <c:v>-0.58369693218020702</c:v>
                </c:pt>
                <c:pt idx="1079">
                  <c:v>-0.58278500041325332</c:v>
                </c:pt>
                <c:pt idx="1080">
                  <c:v>-0.58236866033430457</c:v>
                </c:pt>
                <c:pt idx="1081">
                  <c:v>-0.58103502626174319</c:v>
                </c:pt>
                <c:pt idx="1082">
                  <c:v>-0.58042387326932188</c:v>
                </c:pt>
                <c:pt idx="1083">
                  <c:v>-0.58037900831412925</c:v>
                </c:pt>
                <c:pt idx="1084">
                  <c:v>-0.57969184485349712</c:v>
                </c:pt>
                <c:pt idx="1085">
                  <c:v>-0.57954390203371664</c:v>
                </c:pt>
                <c:pt idx="1086">
                  <c:v>-0.57875977563434211</c:v>
                </c:pt>
                <c:pt idx="1087">
                  <c:v>-0.57867638715533853</c:v>
                </c:pt>
                <c:pt idx="1088">
                  <c:v>-0.578487235227512</c:v>
                </c:pt>
                <c:pt idx="1089">
                  <c:v>-0.57838698454680149</c:v>
                </c:pt>
                <c:pt idx="1090">
                  <c:v>-0.57783455355680791</c:v>
                </c:pt>
                <c:pt idx="1091">
                  <c:v>-0.5778154596713847</c:v>
                </c:pt>
                <c:pt idx="1092">
                  <c:v>-0.57644967054388685</c:v>
                </c:pt>
                <c:pt idx="1093">
                  <c:v>-0.5759113816429785</c:v>
                </c:pt>
                <c:pt idx="1094">
                  <c:v>-0.57588375779144219</c:v>
                </c:pt>
                <c:pt idx="1095">
                  <c:v>-0.5757751850493672</c:v>
                </c:pt>
                <c:pt idx="1096">
                  <c:v>-0.5756515766333935</c:v>
                </c:pt>
                <c:pt idx="1097">
                  <c:v>-0.57558496691732319</c:v>
                </c:pt>
                <c:pt idx="1098">
                  <c:v>-0.57552609425246259</c:v>
                </c:pt>
                <c:pt idx="1099">
                  <c:v>-0.57532240979086358</c:v>
                </c:pt>
                <c:pt idx="1100">
                  <c:v>-0.57438898106668657</c:v>
                </c:pt>
                <c:pt idx="1101">
                  <c:v>-0.57401996328609561</c:v>
                </c:pt>
                <c:pt idx="1102">
                  <c:v>-0.57367321769347901</c:v>
                </c:pt>
                <c:pt idx="1103">
                  <c:v>-0.57309927902366375</c:v>
                </c:pt>
                <c:pt idx="1104">
                  <c:v>-0.57289867291366692</c:v>
                </c:pt>
                <c:pt idx="1105">
                  <c:v>-0.57214836307230987</c:v>
                </c:pt>
                <c:pt idx="1106">
                  <c:v>-0.57187617893392717</c:v>
                </c:pt>
                <c:pt idx="1107">
                  <c:v>-0.57172453141242963</c:v>
                </c:pt>
                <c:pt idx="1108">
                  <c:v>-0.57128819318986945</c:v>
                </c:pt>
                <c:pt idx="1109">
                  <c:v>-0.57117433169388476</c:v>
                </c:pt>
                <c:pt idx="1110">
                  <c:v>-0.57109974058571977</c:v>
                </c:pt>
                <c:pt idx="1111">
                  <c:v>-0.57071574029755023</c:v>
                </c:pt>
                <c:pt idx="1112">
                  <c:v>-0.57063381643891753</c:v>
                </c:pt>
                <c:pt idx="1113">
                  <c:v>-0.5704998679264196</c:v>
                </c:pt>
                <c:pt idx="1114">
                  <c:v>-0.57036453147624278</c:v>
                </c:pt>
                <c:pt idx="1115">
                  <c:v>-0.57019457975491039</c:v>
                </c:pt>
                <c:pt idx="1116">
                  <c:v>-0.57017253163770432</c:v>
                </c:pt>
                <c:pt idx="1117">
                  <c:v>-0.5700258801449859</c:v>
                </c:pt>
                <c:pt idx="1118">
                  <c:v>-0.56855098608762156</c:v>
                </c:pt>
                <c:pt idx="1119">
                  <c:v>-0.56725837262554202</c:v>
                </c:pt>
                <c:pt idx="1120">
                  <c:v>-0.56708901261314915</c:v>
                </c:pt>
                <c:pt idx="1121">
                  <c:v>-0.56645890313282499</c:v>
                </c:pt>
                <c:pt idx="1122">
                  <c:v>-0.5663840635578431</c:v>
                </c:pt>
                <c:pt idx="1123">
                  <c:v>-0.56633347950517865</c:v>
                </c:pt>
                <c:pt idx="1124">
                  <c:v>-0.56631981804651865</c:v>
                </c:pt>
                <c:pt idx="1125">
                  <c:v>-0.56626324916908732</c:v>
                </c:pt>
                <c:pt idx="1126">
                  <c:v>-0.56620945882650464</c:v>
                </c:pt>
                <c:pt idx="1127">
                  <c:v>-0.56613662404888665</c:v>
                </c:pt>
                <c:pt idx="1128">
                  <c:v>-0.56585616135188821</c:v>
                </c:pt>
                <c:pt idx="1129">
                  <c:v>-0.56558753696594255</c:v>
                </c:pt>
                <c:pt idx="1130">
                  <c:v>-0.56543857862338764</c:v>
                </c:pt>
                <c:pt idx="1131">
                  <c:v>-0.56539832131412215</c:v>
                </c:pt>
                <c:pt idx="1132">
                  <c:v>-0.5653260064653961</c:v>
                </c:pt>
                <c:pt idx="1133">
                  <c:v>-0.56502184871210215</c:v>
                </c:pt>
                <c:pt idx="1134">
                  <c:v>-0.56478555471074354</c:v>
                </c:pt>
                <c:pt idx="1135">
                  <c:v>-0.56470907130128101</c:v>
                </c:pt>
                <c:pt idx="1136">
                  <c:v>-0.56468610447609968</c:v>
                </c:pt>
                <c:pt idx="1137">
                  <c:v>-0.56408836535174256</c:v>
                </c:pt>
                <c:pt idx="1138">
                  <c:v>-0.56388903974699922</c:v>
                </c:pt>
                <c:pt idx="1139">
                  <c:v>-0.56358935658743115</c:v>
                </c:pt>
                <c:pt idx="1140">
                  <c:v>-0.56343984546894021</c:v>
                </c:pt>
                <c:pt idx="1141">
                  <c:v>-0.56318315665515972</c:v>
                </c:pt>
                <c:pt idx="1142">
                  <c:v>-0.56314856944672054</c:v>
                </c:pt>
                <c:pt idx="1143">
                  <c:v>-0.56311215724124419</c:v>
                </c:pt>
                <c:pt idx="1144">
                  <c:v>-0.56283202523572451</c:v>
                </c:pt>
                <c:pt idx="1145">
                  <c:v>-0.56264692250486759</c:v>
                </c:pt>
                <c:pt idx="1146">
                  <c:v>-0.56227364998613449</c:v>
                </c:pt>
                <c:pt idx="1147">
                  <c:v>-0.56191393602813033</c:v>
                </c:pt>
                <c:pt idx="1148">
                  <c:v>-0.56170879115305461</c:v>
                </c:pt>
                <c:pt idx="1149">
                  <c:v>-0.56138633635955315</c:v>
                </c:pt>
                <c:pt idx="1150">
                  <c:v>-0.56074351880038464</c:v>
                </c:pt>
                <c:pt idx="1151">
                  <c:v>-0.56062232118633049</c:v>
                </c:pt>
                <c:pt idx="1152">
                  <c:v>-0.55997569277631565</c:v>
                </c:pt>
                <c:pt idx="1153">
                  <c:v>-0.5594346902006001</c:v>
                </c:pt>
                <c:pt idx="1154">
                  <c:v>-0.55829259913328066</c:v>
                </c:pt>
                <c:pt idx="1155">
                  <c:v>-0.55818790141268959</c:v>
                </c:pt>
                <c:pt idx="1156">
                  <c:v>-0.55782766194251687</c:v>
                </c:pt>
                <c:pt idx="1157">
                  <c:v>-0.55759746596214677</c:v>
                </c:pt>
                <c:pt idx="1158">
                  <c:v>-0.55671665097438761</c:v>
                </c:pt>
                <c:pt idx="1159">
                  <c:v>-0.55671621764227264</c:v>
                </c:pt>
                <c:pt idx="1160">
                  <c:v>-0.55649897520526248</c:v>
                </c:pt>
                <c:pt idx="1161">
                  <c:v>-0.55594935840278592</c:v>
                </c:pt>
                <c:pt idx="1162">
                  <c:v>-0.55592206019649471</c:v>
                </c:pt>
                <c:pt idx="1163">
                  <c:v>-0.55571626474683256</c:v>
                </c:pt>
                <c:pt idx="1164">
                  <c:v>-0.55521080532705058</c:v>
                </c:pt>
                <c:pt idx="1165">
                  <c:v>-0.55486122451551612</c:v>
                </c:pt>
                <c:pt idx="1166">
                  <c:v>-0.55479585453533875</c:v>
                </c:pt>
                <c:pt idx="1167">
                  <c:v>-0.55472685383471965</c:v>
                </c:pt>
                <c:pt idx="1168">
                  <c:v>-0.55340786683537968</c:v>
                </c:pt>
                <c:pt idx="1169">
                  <c:v>-0.55209866129832685</c:v>
                </c:pt>
                <c:pt idx="1170">
                  <c:v>-0.55098486895610022</c:v>
                </c:pt>
                <c:pt idx="1171">
                  <c:v>-0.55096625189641646</c:v>
                </c:pt>
                <c:pt idx="1172">
                  <c:v>-0.55067123157556286</c:v>
                </c:pt>
                <c:pt idx="1173">
                  <c:v>-0.55052703898796518</c:v>
                </c:pt>
                <c:pt idx="1174">
                  <c:v>-0.55036217670243393</c:v>
                </c:pt>
                <c:pt idx="1175">
                  <c:v>-0.55021744517579796</c:v>
                </c:pt>
                <c:pt idx="1176">
                  <c:v>-0.55011089210971265</c:v>
                </c:pt>
                <c:pt idx="1177">
                  <c:v>-0.54937171440444077</c:v>
                </c:pt>
                <c:pt idx="1178">
                  <c:v>-0.54916288282263148</c:v>
                </c:pt>
                <c:pt idx="1179">
                  <c:v>-0.54843747505243856</c:v>
                </c:pt>
                <c:pt idx="1180">
                  <c:v>-0.54749755956686907</c:v>
                </c:pt>
                <c:pt idx="1181">
                  <c:v>-0.54717676788599356</c:v>
                </c:pt>
                <c:pt idx="1182">
                  <c:v>-0.54660009128558262</c:v>
                </c:pt>
                <c:pt idx="1183">
                  <c:v>-0.54644289671858881</c:v>
                </c:pt>
                <c:pt idx="1184">
                  <c:v>-0.54606775395510354</c:v>
                </c:pt>
                <c:pt idx="1185">
                  <c:v>-0.54593843439421263</c:v>
                </c:pt>
                <c:pt idx="1186">
                  <c:v>-0.54547877591489635</c:v>
                </c:pt>
                <c:pt idx="1187">
                  <c:v>-0.54514289895796497</c:v>
                </c:pt>
                <c:pt idx="1188">
                  <c:v>-0.54492511217157347</c:v>
                </c:pt>
                <c:pt idx="1189">
                  <c:v>-0.54484895698723135</c:v>
                </c:pt>
                <c:pt idx="1190">
                  <c:v>-0.5447506604242669</c:v>
                </c:pt>
                <c:pt idx="1191">
                  <c:v>-0.54470520225615116</c:v>
                </c:pt>
                <c:pt idx="1192">
                  <c:v>-0.54424808067746033</c:v>
                </c:pt>
                <c:pt idx="1193">
                  <c:v>-0.54327970985386886</c:v>
                </c:pt>
                <c:pt idx="1194">
                  <c:v>-0.54305756544804351</c:v>
                </c:pt>
                <c:pt idx="1195">
                  <c:v>-0.54298040933777292</c:v>
                </c:pt>
                <c:pt idx="1196">
                  <c:v>-0.54295612586794906</c:v>
                </c:pt>
                <c:pt idx="1197">
                  <c:v>-0.54270279412885369</c:v>
                </c:pt>
                <c:pt idx="1198">
                  <c:v>-0.54247394422104156</c:v>
                </c:pt>
                <c:pt idx="1199">
                  <c:v>-0.54212009808407546</c:v>
                </c:pt>
                <c:pt idx="1200">
                  <c:v>-0.54190107920590513</c:v>
                </c:pt>
                <c:pt idx="1201">
                  <c:v>-0.54127496684600851</c:v>
                </c:pt>
                <c:pt idx="1202">
                  <c:v>-0.5411472290644096</c:v>
                </c:pt>
                <c:pt idx="1203">
                  <c:v>-0.54101708949805938</c:v>
                </c:pt>
                <c:pt idx="1204">
                  <c:v>-0.54093274751326337</c:v>
                </c:pt>
                <c:pt idx="1205">
                  <c:v>-0.5397213844012495</c:v>
                </c:pt>
                <c:pt idx="1206">
                  <c:v>-0.53957900490153254</c:v>
                </c:pt>
                <c:pt idx="1207">
                  <c:v>-0.53742621922843381</c:v>
                </c:pt>
                <c:pt idx="1208">
                  <c:v>-0.5370970014356472</c:v>
                </c:pt>
                <c:pt idx="1209">
                  <c:v>-0.53658030469719387</c:v>
                </c:pt>
                <c:pt idx="1210">
                  <c:v>-0.53609202391735822</c:v>
                </c:pt>
                <c:pt idx="1211">
                  <c:v>-0.53609185402319814</c:v>
                </c:pt>
                <c:pt idx="1212">
                  <c:v>-0.53588552402352063</c:v>
                </c:pt>
                <c:pt idx="1213">
                  <c:v>-0.53542155101901923</c:v>
                </c:pt>
                <c:pt idx="1214">
                  <c:v>-0.53541094007893497</c:v>
                </c:pt>
                <c:pt idx="1215">
                  <c:v>-0.53522917410232251</c:v>
                </c:pt>
                <c:pt idx="1216">
                  <c:v>-0.53512154427640224</c:v>
                </c:pt>
                <c:pt idx="1217">
                  <c:v>-0.53503955847063034</c:v>
                </c:pt>
                <c:pt idx="1218">
                  <c:v>-0.53451901123013068</c:v>
                </c:pt>
                <c:pt idx="1219">
                  <c:v>-0.53437960333682755</c:v>
                </c:pt>
                <c:pt idx="1220">
                  <c:v>-0.53392240146089465</c:v>
                </c:pt>
                <c:pt idx="1221">
                  <c:v>-0.53389109780593691</c:v>
                </c:pt>
                <c:pt idx="1222">
                  <c:v>-0.53357989834662234</c:v>
                </c:pt>
                <c:pt idx="1223">
                  <c:v>-0.53327749571179051</c:v>
                </c:pt>
                <c:pt idx="1224">
                  <c:v>-0.5330423649276872</c:v>
                </c:pt>
                <c:pt idx="1225">
                  <c:v>-0.53297648510054152</c:v>
                </c:pt>
                <c:pt idx="1226">
                  <c:v>-0.53278976317846483</c:v>
                </c:pt>
                <c:pt idx="1227">
                  <c:v>-0.53227789251278335</c:v>
                </c:pt>
                <c:pt idx="1228">
                  <c:v>-0.53218421307985675</c:v>
                </c:pt>
                <c:pt idx="1229">
                  <c:v>-0.53198325580221117</c:v>
                </c:pt>
                <c:pt idx="1230">
                  <c:v>-0.53190969278741562</c:v>
                </c:pt>
                <c:pt idx="1231">
                  <c:v>-0.53181915139292757</c:v>
                </c:pt>
                <c:pt idx="1232">
                  <c:v>-0.53174506321308135</c:v>
                </c:pt>
                <c:pt idx="1233">
                  <c:v>-0.53133323328840565</c:v>
                </c:pt>
                <c:pt idx="1234">
                  <c:v>-0.53120199223444364</c:v>
                </c:pt>
                <c:pt idx="1235">
                  <c:v>-0.5310801945789746</c:v>
                </c:pt>
                <c:pt idx="1236">
                  <c:v>-0.53024848747110365</c:v>
                </c:pt>
                <c:pt idx="1237">
                  <c:v>-0.53011538235801903</c:v>
                </c:pt>
                <c:pt idx="1238">
                  <c:v>-0.52869254387465459</c:v>
                </c:pt>
                <c:pt idx="1239">
                  <c:v>-0.52827412399206242</c:v>
                </c:pt>
                <c:pt idx="1240">
                  <c:v>-0.52820981235989284</c:v>
                </c:pt>
                <c:pt idx="1241">
                  <c:v>-0.52804468158830165</c:v>
                </c:pt>
                <c:pt idx="1242">
                  <c:v>-0.52700456594763445</c:v>
                </c:pt>
                <c:pt idx="1243">
                  <c:v>-0.52663171248406748</c:v>
                </c:pt>
                <c:pt idx="1244">
                  <c:v>-0.52499972011761131</c:v>
                </c:pt>
                <c:pt idx="1245">
                  <c:v>-0.52415649207960313</c:v>
                </c:pt>
                <c:pt idx="1246">
                  <c:v>-0.52332133541425041</c:v>
                </c:pt>
                <c:pt idx="1247">
                  <c:v>-0.52326438638575257</c:v>
                </c:pt>
                <c:pt idx="1248">
                  <c:v>-0.52317672754667521</c:v>
                </c:pt>
                <c:pt idx="1249">
                  <c:v>-0.52229566979561826</c:v>
                </c:pt>
                <c:pt idx="1250">
                  <c:v>-0.52211709751240476</c:v>
                </c:pt>
                <c:pt idx="1251">
                  <c:v>-0.52175291255978529</c:v>
                </c:pt>
                <c:pt idx="1252">
                  <c:v>-0.52173774189584776</c:v>
                </c:pt>
                <c:pt idx="1253">
                  <c:v>-0.52165646182914549</c:v>
                </c:pt>
                <c:pt idx="1254">
                  <c:v>-0.52160839261544689</c:v>
                </c:pt>
                <c:pt idx="1255">
                  <c:v>-0.52122461720224689</c:v>
                </c:pt>
                <c:pt idx="1256">
                  <c:v>-0.52079549098078393</c:v>
                </c:pt>
                <c:pt idx="1257">
                  <c:v>-0.52073443089300575</c:v>
                </c:pt>
                <c:pt idx="1258">
                  <c:v>-0.52047664675541749</c:v>
                </c:pt>
                <c:pt idx="1259">
                  <c:v>-0.52003817241725958</c:v>
                </c:pt>
                <c:pt idx="1260">
                  <c:v>-0.51987141750275478</c:v>
                </c:pt>
                <c:pt idx="1261">
                  <c:v>-0.51920155409094759</c:v>
                </c:pt>
                <c:pt idx="1262">
                  <c:v>-0.51881064689365408</c:v>
                </c:pt>
                <c:pt idx="1263">
                  <c:v>-0.51876606391753399</c:v>
                </c:pt>
                <c:pt idx="1264">
                  <c:v>-0.5187447427602655</c:v>
                </c:pt>
                <c:pt idx="1265">
                  <c:v>-0.51819573667220165</c:v>
                </c:pt>
                <c:pt idx="1266">
                  <c:v>-0.51792971392007958</c:v>
                </c:pt>
                <c:pt idx="1267">
                  <c:v>-0.51760122374578965</c:v>
                </c:pt>
                <c:pt idx="1268">
                  <c:v>-0.51752994045609568</c:v>
                </c:pt>
                <c:pt idx="1269">
                  <c:v>-0.51724180802977748</c:v>
                </c:pt>
                <c:pt idx="1270">
                  <c:v>-0.51719191251578012</c:v>
                </c:pt>
                <c:pt idx="1271">
                  <c:v>-0.5169219644444577</c:v>
                </c:pt>
                <c:pt idx="1272">
                  <c:v>-0.51644836891078949</c:v>
                </c:pt>
                <c:pt idx="1273">
                  <c:v>-0.51624568644012825</c:v>
                </c:pt>
                <c:pt idx="1274">
                  <c:v>-0.51583011918919364</c:v>
                </c:pt>
                <c:pt idx="1275">
                  <c:v>-0.51576994370027252</c:v>
                </c:pt>
                <c:pt idx="1276">
                  <c:v>-0.51564931587544482</c:v>
                </c:pt>
                <c:pt idx="1277">
                  <c:v>-0.5154815920396002</c:v>
                </c:pt>
                <c:pt idx="1278">
                  <c:v>-0.51538069397459862</c:v>
                </c:pt>
                <c:pt idx="1279">
                  <c:v>-0.51492413428162698</c:v>
                </c:pt>
                <c:pt idx="1280">
                  <c:v>-0.51487162557095012</c:v>
                </c:pt>
                <c:pt idx="1281">
                  <c:v>-0.51450716786582362</c:v>
                </c:pt>
                <c:pt idx="1282">
                  <c:v>-0.51422298691890256</c:v>
                </c:pt>
                <c:pt idx="1283">
                  <c:v>-0.51397519412099724</c:v>
                </c:pt>
                <c:pt idx="1284">
                  <c:v>-0.51373903314590019</c:v>
                </c:pt>
                <c:pt idx="1285">
                  <c:v>-0.51343236998994368</c:v>
                </c:pt>
                <c:pt idx="1286">
                  <c:v>-0.51265626820316423</c:v>
                </c:pt>
                <c:pt idx="1287">
                  <c:v>-0.51240128744462288</c:v>
                </c:pt>
                <c:pt idx="1288">
                  <c:v>-0.51234076842290788</c:v>
                </c:pt>
                <c:pt idx="1289">
                  <c:v>-0.51211313572363515</c:v>
                </c:pt>
                <c:pt idx="1290">
                  <c:v>-0.51157174096093183</c:v>
                </c:pt>
                <c:pt idx="1291">
                  <c:v>-0.51129897142202341</c:v>
                </c:pt>
                <c:pt idx="1292">
                  <c:v>-0.51124817663393463</c:v>
                </c:pt>
                <c:pt idx="1293">
                  <c:v>-0.51120878574428097</c:v>
                </c:pt>
                <c:pt idx="1294">
                  <c:v>-0.51104056176254753</c:v>
                </c:pt>
                <c:pt idx="1295">
                  <c:v>-0.51060890782851065</c:v>
                </c:pt>
                <c:pt idx="1296">
                  <c:v>-0.5104841564164635</c:v>
                </c:pt>
                <c:pt idx="1297">
                  <c:v>-0.5100274386717526</c:v>
                </c:pt>
                <c:pt idx="1298">
                  <c:v>-0.50931628721353328</c:v>
                </c:pt>
                <c:pt idx="1299">
                  <c:v>-0.50923951657455979</c:v>
                </c:pt>
                <c:pt idx="1300">
                  <c:v>-0.50920891906706056</c:v>
                </c:pt>
                <c:pt idx="1301">
                  <c:v>-0.50905652001015556</c:v>
                </c:pt>
                <c:pt idx="1302">
                  <c:v>-0.50890073094472987</c:v>
                </c:pt>
                <c:pt idx="1303">
                  <c:v>-0.50875785105641069</c:v>
                </c:pt>
                <c:pt idx="1304">
                  <c:v>-0.50801727102077188</c:v>
                </c:pt>
                <c:pt idx="1305">
                  <c:v>-0.50699461960306191</c:v>
                </c:pt>
                <c:pt idx="1306">
                  <c:v>-0.50671216832148558</c:v>
                </c:pt>
                <c:pt idx="1307">
                  <c:v>-0.50642716769575458</c:v>
                </c:pt>
                <c:pt idx="1308">
                  <c:v>-0.5060477626307327</c:v>
                </c:pt>
                <c:pt idx="1309">
                  <c:v>-0.50583223363543062</c:v>
                </c:pt>
                <c:pt idx="1310">
                  <c:v>-0.50573359875106383</c:v>
                </c:pt>
                <c:pt idx="1311">
                  <c:v>-0.50533214198109211</c:v>
                </c:pt>
                <c:pt idx="1312">
                  <c:v>-0.50521350743642057</c:v>
                </c:pt>
                <c:pt idx="1313">
                  <c:v>-0.50457414285977997</c:v>
                </c:pt>
                <c:pt idx="1314">
                  <c:v>-0.50410403588760222</c:v>
                </c:pt>
                <c:pt idx="1315">
                  <c:v>-0.50406100756342664</c:v>
                </c:pt>
                <c:pt idx="1316">
                  <c:v>-0.50386158089723532</c:v>
                </c:pt>
                <c:pt idx="1317">
                  <c:v>-0.5038045131015646</c:v>
                </c:pt>
                <c:pt idx="1318">
                  <c:v>-0.50324892550521116</c:v>
                </c:pt>
                <c:pt idx="1319">
                  <c:v>-0.5030583425615498</c:v>
                </c:pt>
                <c:pt idx="1320">
                  <c:v>-0.50285342713128944</c:v>
                </c:pt>
                <c:pt idx="1321">
                  <c:v>-0.50224217293524509</c:v>
                </c:pt>
                <c:pt idx="1322">
                  <c:v>-0.50200083558015662</c:v>
                </c:pt>
                <c:pt idx="1323">
                  <c:v>-0.50192247781680266</c:v>
                </c:pt>
                <c:pt idx="1324">
                  <c:v>-0.50187261593865351</c:v>
                </c:pt>
                <c:pt idx="1325">
                  <c:v>-0.50159160426840188</c:v>
                </c:pt>
                <c:pt idx="1326">
                  <c:v>-0.50067010936057532</c:v>
                </c:pt>
                <c:pt idx="1327">
                  <c:v>-0.50052765700992641</c:v>
                </c:pt>
                <c:pt idx="1328">
                  <c:v>-0.50047598154664541</c:v>
                </c:pt>
                <c:pt idx="1329">
                  <c:v>-0.49962206295128248</c:v>
                </c:pt>
                <c:pt idx="1330">
                  <c:v>-0.49938368911061998</c:v>
                </c:pt>
                <c:pt idx="1331">
                  <c:v>-0.49894137097758717</c:v>
                </c:pt>
                <c:pt idx="1332">
                  <c:v>-0.49864498755867126</c:v>
                </c:pt>
                <c:pt idx="1333">
                  <c:v>-0.49768905571514332</c:v>
                </c:pt>
                <c:pt idx="1334">
                  <c:v>-0.49763521111416081</c:v>
                </c:pt>
                <c:pt idx="1335">
                  <c:v>-0.49734858944059801</c:v>
                </c:pt>
                <c:pt idx="1336">
                  <c:v>-0.49693098342931374</c:v>
                </c:pt>
                <c:pt idx="1337">
                  <c:v>-0.49659371522747886</c:v>
                </c:pt>
                <c:pt idx="1338">
                  <c:v>-0.49657233101302628</c:v>
                </c:pt>
                <c:pt idx="1339">
                  <c:v>-0.49643918828481026</c:v>
                </c:pt>
                <c:pt idx="1340">
                  <c:v>-0.49636649352825268</c:v>
                </c:pt>
                <c:pt idx="1341">
                  <c:v>-0.49634277529479698</c:v>
                </c:pt>
                <c:pt idx="1342">
                  <c:v>-0.49598854450176738</c:v>
                </c:pt>
                <c:pt idx="1343">
                  <c:v>-0.49573598580722572</c:v>
                </c:pt>
                <c:pt idx="1344">
                  <c:v>-0.49566298996694813</c:v>
                </c:pt>
                <c:pt idx="1345">
                  <c:v>-0.49508820011290444</c:v>
                </c:pt>
                <c:pt idx="1346">
                  <c:v>-0.49482764704086968</c:v>
                </c:pt>
                <c:pt idx="1347">
                  <c:v>-0.49476506617325017</c:v>
                </c:pt>
                <c:pt idx="1348">
                  <c:v>-0.494235490364063</c:v>
                </c:pt>
                <c:pt idx="1349">
                  <c:v>-0.49394323568948512</c:v>
                </c:pt>
                <c:pt idx="1350">
                  <c:v>-0.49384098424329775</c:v>
                </c:pt>
                <c:pt idx="1351">
                  <c:v>-0.49351246596376952</c:v>
                </c:pt>
                <c:pt idx="1352">
                  <c:v>-0.49327759959753831</c:v>
                </c:pt>
                <c:pt idx="1353">
                  <c:v>-0.49308465955545017</c:v>
                </c:pt>
                <c:pt idx="1354">
                  <c:v>-0.49293731770659749</c:v>
                </c:pt>
                <c:pt idx="1355">
                  <c:v>-0.49279277396211235</c:v>
                </c:pt>
                <c:pt idx="1356">
                  <c:v>-0.49251066919535541</c:v>
                </c:pt>
                <c:pt idx="1357">
                  <c:v>-0.49201215219386796</c:v>
                </c:pt>
                <c:pt idx="1358">
                  <c:v>-0.49199500757790732</c:v>
                </c:pt>
                <c:pt idx="1359">
                  <c:v>-0.49150438985294975</c:v>
                </c:pt>
                <c:pt idx="1360">
                  <c:v>-0.49102479998809118</c:v>
                </c:pt>
                <c:pt idx="1361">
                  <c:v>-0.49042184852344373</c:v>
                </c:pt>
                <c:pt idx="1362">
                  <c:v>-0.49038248524282801</c:v>
                </c:pt>
                <c:pt idx="1363">
                  <c:v>-0.4901603445572244</c:v>
                </c:pt>
                <c:pt idx="1364">
                  <c:v>-0.49004683463422632</c:v>
                </c:pt>
                <c:pt idx="1365">
                  <c:v>-0.4900465009165178</c:v>
                </c:pt>
                <c:pt idx="1366">
                  <c:v>-0.48935581943086465</c:v>
                </c:pt>
                <c:pt idx="1367">
                  <c:v>-0.48921028554606438</c:v>
                </c:pt>
                <c:pt idx="1368">
                  <c:v>-0.48918102039370648</c:v>
                </c:pt>
                <c:pt idx="1369">
                  <c:v>-0.48910763039007882</c:v>
                </c:pt>
                <c:pt idx="1370">
                  <c:v>-0.48898375896343832</c:v>
                </c:pt>
                <c:pt idx="1371">
                  <c:v>-0.48890182480689132</c:v>
                </c:pt>
                <c:pt idx="1372">
                  <c:v>-0.48888951709122686</c:v>
                </c:pt>
                <c:pt idx="1373">
                  <c:v>-0.48872256619745796</c:v>
                </c:pt>
                <c:pt idx="1374">
                  <c:v>-0.48855497828773786</c:v>
                </c:pt>
                <c:pt idx="1375">
                  <c:v>-0.48821467373309446</c:v>
                </c:pt>
                <c:pt idx="1376">
                  <c:v>-0.48820298360905345</c:v>
                </c:pt>
                <c:pt idx="1377">
                  <c:v>-0.48742306399637475</c:v>
                </c:pt>
                <c:pt idx="1378">
                  <c:v>-0.48692502208117633</c:v>
                </c:pt>
                <c:pt idx="1379">
                  <c:v>-0.48656000671696381</c:v>
                </c:pt>
                <c:pt idx="1380">
                  <c:v>-0.48651114608047918</c:v>
                </c:pt>
                <c:pt idx="1381">
                  <c:v>-0.48648990171842743</c:v>
                </c:pt>
                <c:pt idx="1382">
                  <c:v>-0.48541690350015892</c:v>
                </c:pt>
                <c:pt idx="1383">
                  <c:v>-0.48523580297676283</c:v>
                </c:pt>
                <c:pt idx="1384">
                  <c:v>-0.48491358757682212</c:v>
                </c:pt>
                <c:pt idx="1385">
                  <c:v>-0.48468486878735512</c:v>
                </c:pt>
                <c:pt idx="1386">
                  <c:v>-0.48429291543327591</c:v>
                </c:pt>
                <c:pt idx="1387">
                  <c:v>-0.4842858360224383</c:v>
                </c:pt>
                <c:pt idx="1388">
                  <c:v>-0.48418091297240479</c:v>
                </c:pt>
                <c:pt idx="1389">
                  <c:v>-0.48405506052777941</c:v>
                </c:pt>
                <c:pt idx="1390">
                  <c:v>-0.48371523246446507</c:v>
                </c:pt>
                <c:pt idx="1391">
                  <c:v>-0.48359823006428332</c:v>
                </c:pt>
                <c:pt idx="1392">
                  <c:v>-0.48349984721699352</c:v>
                </c:pt>
                <c:pt idx="1393">
                  <c:v>-0.48321024651483918</c:v>
                </c:pt>
                <c:pt idx="1394">
                  <c:v>-0.48296443499442104</c:v>
                </c:pt>
                <c:pt idx="1395">
                  <c:v>-0.48278562463128061</c:v>
                </c:pt>
                <c:pt idx="1396">
                  <c:v>-0.4823970943818599</c:v>
                </c:pt>
                <c:pt idx="1397">
                  <c:v>-0.48206511435037891</c:v>
                </c:pt>
                <c:pt idx="1398">
                  <c:v>-0.48159179083501691</c:v>
                </c:pt>
                <c:pt idx="1399">
                  <c:v>-0.48145398877271639</c:v>
                </c:pt>
                <c:pt idx="1400">
                  <c:v>-0.48141200205160645</c:v>
                </c:pt>
                <c:pt idx="1401">
                  <c:v>-0.48052568775671778</c:v>
                </c:pt>
                <c:pt idx="1402">
                  <c:v>-0.48045018879979046</c:v>
                </c:pt>
                <c:pt idx="1403">
                  <c:v>-0.48040586640961214</c:v>
                </c:pt>
                <c:pt idx="1404">
                  <c:v>-0.48030264301307041</c:v>
                </c:pt>
                <c:pt idx="1405">
                  <c:v>-0.48011654498612177</c:v>
                </c:pt>
                <c:pt idx="1406">
                  <c:v>-0.47949258171974546</c:v>
                </c:pt>
                <c:pt idx="1407">
                  <c:v>-0.47903995153787748</c:v>
                </c:pt>
                <c:pt idx="1408">
                  <c:v>-0.47881420997576746</c:v>
                </c:pt>
                <c:pt idx="1409">
                  <c:v>-0.47858475331800754</c:v>
                </c:pt>
                <c:pt idx="1410">
                  <c:v>-0.47846040154973862</c:v>
                </c:pt>
                <c:pt idx="1411">
                  <c:v>-0.47793646784815391</c:v>
                </c:pt>
                <c:pt idx="1412">
                  <c:v>-0.47776497228022924</c:v>
                </c:pt>
                <c:pt idx="1413">
                  <c:v>-0.4767138850414554</c:v>
                </c:pt>
                <c:pt idx="1414">
                  <c:v>-0.47619077449385538</c:v>
                </c:pt>
                <c:pt idx="1415">
                  <c:v>-0.47604679969152247</c:v>
                </c:pt>
                <c:pt idx="1416">
                  <c:v>-0.47562224276619924</c:v>
                </c:pt>
                <c:pt idx="1417">
                  <c:v>-0.47549459731879695</c:v>
                </c:pt>
                <c:pt idx="1418">
                  <c:v>-0.47521801286723181</c:v>
                </c:pt>
                <c:pt idx="1419">
                  <c:v>-0.47504743653023829</c:v>
                </c:pt>
                <c:pt idx="1420">
                  <c:v>-0.47476059612505966</c:v>
                </c:pt>
                <c:pt idx="1421">
                  <c:v>-0.47459320717954606</c:v>
                </c:pt>
                <c:pt idx="1422">
                  <c:v>-0.47432877198322393</c:v>
                </c:pt>
                <c:pt idx="1423">
                  <c:v>-0.47420414866906652</c:v>
                </c:pt>
                <c:pt idx="1424">
                  <c:v>-0.47385721659111429</c:v>
                </c:pt>
                <c:pt idx="1425">
                  <c:v>-0.47349042734355118</c:v>
                </c:pt>
                <c:pt idx="1426">
                  <c:v>-0.47324926794784611</c:v>
                </c:pt>
                <c:pt idx="1427">
                  <c:v>-0.47284227474249635</c:v>
                </c:pt>
                <c:pt idx="1428">
                  <c:v>-0.47280040173908755</c:v>
                </c:pt>
                <c:pt idx="1429">
                  <c:v>-0.47268693494007902</c:v>
                </c:pt>
                <c:pt idx="1430">
                  <c:v>-0.47256744662169253</c:v>
                </c:pt>
                <c:pt idx="1431">
                  <c:v>-0.47201537058392834</c:v>
                </c:pt>
                <c:pt idx="1432">
                  <c:v>-0.47194129784731431</c:v>
                </c:pt>
                <c:pt idx="1433">
                  <c:v>-0.47155982056239426</c:v>
                </c:pt>
                <c:pt idx="1434">
                  <c:v>-0.47131953024051232</c:v>
                </c:pt>
                <c:pt idx="1435">
                  <c:v>-0.47068466124944824</c:v>
                </c:pt>
                <c:pt idx="1436">
                  <c:v>-0.47019111258946505</c:v>
                </c:pt>
                <c:pt idx="1437">
                  <c:v>-0.46820452585668138</c:v>
                </c:pt>
                <c:pt idx="1438">
                  <c:v>-0.46772071138029586</c:v>
                </c:pt>
                <c:pt idx="1439">
                  <c:v>-0.46756559392142782</c:v>
                </c:pt>
                <c:pt idx="1440">
                  <c:v>-0.46743422382262162</c:v>
                </c:pt>
                <c:pt idx="1441">
                  <c:v>-0.46704463236570432</c:v>
                </c:pt>
                <c:pt idx="1442">
                  <c:v>-0.46659084516441152</c:v>
                </c:pt>
                <c:pt idx="1443">
                  <c:v>-0.46655062715226525</c:v>
                </c:pt>
                <c:pt idx="1444">
                  <c:v>-0.46642446053617698</c:v>
                </c:pt>
                <c:pt idx="1445">
                  <c:v>-0.46555025449187426</c:v>
                </c:pt>
                <c:pt idx="1446">
                  <c:v>-0.46549152555596857</c:v>
                </c:pt>
                <c:pt idx="1447">
                  <c:v>-0.46443115833982984</c:v>
                </c:pt>
                <c:pt idx="1448">
                  <c:v>-0.464361998153973</c:v>
                </c:pt>
                <c:pt idx="1449">
                  <c:v>-0.46427636718970394</c:v>
                </c:pt>
                <c:pt idx="1450">
                  <c:v>-0.4637080600000158</c:v>
                </c:pt>
                <c:pt idx="1451">
                  <c:v>-0.46362633789406166</c:v>
                </c:pt>
                <c:pt idx="1452">
                  <c:v>-0.46306279576791287</c:v>
                </c:pt>
                <c:pt idx="1453">
                  <c:v>-0.46303788037246801</c:v>
                </c:pt>
                <c:pt idx="1454">
                  <c:v>-0.46293135525925388</c:v>
                </c:pt>
                <c:pt idx="1455">
                  <c:v>-0.46257954544994323</c:v>
                </c:pt>
                <c:pt idx="1456">
                  <c:v>-0.46176113737595931</c:v>
                </c:pt>
                <c:pt idx="1457">
                  <c:v>-0.46159285809712003</c:v>
                </c:pt>
                <c:pt idx="1458">
                  <c:v>-0.46150057819623885</c:v>
                </c:pt>
                <c:pt idx="1459">
                  <c:v>-0.46082035239680857</c:v>
                </c:pt>
                <c:pt idx="1460">
                  <c:v>-0.46076548901379855</c:v>
                </c:pt>
                <c:pt idx="1461">
                  <c:v>-0.46047622192401438</c:v>
                </c:pt>
                <c:pt idx="1462">
                  <c:v>-0.46036696400325594</c:v>
                </c:pt>
                <c:pt idx="1463">
                  <c:v>-0.4598184483008535</c:v>
                </c:pt>
                <c:pt idx="1464">
                  <c:v>-0.45933203742774997</c:v>
                </c:pt>
                <c:pt idx="1465">
                  <c:v>-0.45927097729935529</c:v>
                </c:pt>
                <c:pt idx="1466">
                  <c:v>-0.45914000369165558</c:v>
                </c:pt>
                <c:pt idx="1467">
                  <c:v>-0.45854649770763811</c:v>
                </c:pt>
                <c:pt idx="1468">
                  <c:v>-0.45793962070847116</c:v>
                </c:pt>
                <c:pt idx="1469">
                  <c:v>-0.45785042959854438</c:v>
                </c:pt>
                <c:pt idx="1470">
                  <c:v>-0.45778260270862697</c:v>
                </c:pt>
                <c:pt idx="1471">
                  <c:v>-0.45705250008158305</c:v>
                </c:pt>
                <c:pt idx="1472">
                  <c:v>-0.4567498371556023</c:v>
                </c:pt>
                <c:pt idx="1473">
                  <c:v>-0.4567472752667886</c:v>
                </c:pt>
                <c:pt idx="1474">
                  <c:v>-0.45653483861187405</c:v>
                </c:pt>
                <c:pt idx="1475">
                  <c:v>-0.45632636845236113</c:v>
                </c:pt>
                <c:pt idx="1476">
                  <c:v>-0.45612892906999791</c:v>
                </c:pt>
                <c:pt idx="1477">
                  <c:v>-0.45606407046091291</c:v>
                </c:pt>
                <c:pt idx="1478">
                  <c:v>-0.45514563305259964</c:v>
                </c:pt>
                <c:pt idx="1479">
                  <c:v>-0.45414445721653079</c:v>
                </c:pt>
                <c:pt idx="1480">
                  <c:v>-0.45386572663686831</c:v>
                </c:pt>
                <c:pt idx="1481">
                  <c:v>-0.45365819980143168</c:v>
                </c:pt>
                <c:pt idx="1482">
                  <c:v>-0.4532590899118118</c:v>
                </c:pt>
                <c:pt idx="1483">
                  <c:v>-0.45285890065372947</c:v>
                </c:pt>
                <c:pt idx="1484">
                  <c:v>-0.4525519314342748</c:v>
                </c:pt>
                <c:pt idx="1485">
                  <c:v>-0.45204922113025892</c:v>
                </c:pt>
                <c:pt idx="1486">
                  <c:v>-0.45188542507254936</c:v>
                </c:pt>
                <c:pt idx="1487">
                  <c:v>-0.45097739680604781</c:v>
                </c:pt>
                <c:pt idx="1488">
                  <c:v>-0.45061534034319273</c:v>
                </c:pt>
                <c:pt idx="1489">
                  <c:v>-0.45060658727853381</c:v>
                </c:pt>
                <c:pt idx="1490">
                  <c:v>-0.45025511485544217</c:v>
                </c:pt>
                <c:pt idx="1491">
                  <c:v>-0.45013963034656729</c:v>
                </c:pt>
                <c:pt idx="1492">
                  <c:v>-0.45011660573305518</c:v>
                </c:pt>
                <c:pt idx="1493">
                  <c:v>-0.44914189357453826</c:v>
                </c:pt>
                <c:pt idx="1494">
                  <c:v>-0.44901330795718081</c:v>
                </c:pt>
                <c:pt idx="1495">
                  <c:v>-0.44760294744217466</c:v>
                </c:pt>
                <c:pt idx="1496">
                  <c:v>-0.44722414707517805</c:v>
                </c:pt>
                <c:pt idx="1497">
                  <c:v>-0.44691114316871239</c:v>
                </c:pt>
                <c:pt idx="1498">
                  <c:v>-0.44676497832513767</c:v>
                </c:pt>
                <c:pt idx="1499">
                  <c:v>-0.44638138449210496</c:v>
                </c:pt>
                <c:pt idx="1500">
                  <c:v>-0.44621108669532539</c:v>
                </c:pt>
                <c:pt idx="1501">
                  <c:v>-0.44571719498055185</c:v>
                </c:pt>
                <c:pt idx="1502">
                  <c:v>-0.4456819966280513</c:v>
                </c:pt>
                <c:pt idx="1503">
                  <c:v>-0.44561600630653625</c:v>
                </c:pt>
                <c:pt idx="1504">
                  <c:v>-0.44534773694556634</c:v>
                </c:pt>
                <c:pt idx="1505">
                  <c:v>-0.44486510395226714</c:v>
                </c:pt>
                <c:pt idx="1506">
                  <c:v>-0.44430986693048846</c:v>
                </c:pt>
                <c:pt idx="1507">
                  <c:v>-0.44400263329556527</c:v>
                </c:pt>
                <c:pt idx="1508">
                  <c:v>-0.4438240308567728</c:v>
                </c:pt>
                <c:pt idx="1509">
                  <c:v>-0.44367242017434338</c:v>
                </c:pt>
                <c:pt idx="1510">
                  <c:v>-0.44347500000224238</c:v>
                </c:pt>
                <c:pt idx="1511">
                  <c:v>-0.44334854132490764</c:v>
                </c:pt>
                <c:pt idx="1512">
                  <c:v>-0.44327405569391093</c:v>
                </c:pt>
                <c:pt idx="1513">
                  <c:v>-0.44303819454315224</c:v>
                </c:pt>
                <c:pt idx="1514">
                  <c:v>-0.44299235427203665</c:v>
                </c:pt>
                <c:pt idx="1515">
                  <c:v>-0.44290393243444381</c:v>
                </c:pt>
                <c:pt idx="1516">
                  <c:v>-0.44260639722109818</c:v>
                </c:pt>
                <c:pt idx="1517">
                  <c:v>-0.44252020985649992</c:v>
                </c:pt>
                <c:pt idx="1518">
                  <c:v>-0.44234476658562388</c:v>
                </c:pt>
                <c:pt idx="1519">
                  <c:v>-0.44221006777995653</c:v>
                </c:pt>
                <c:pt idx="1520">
                  <c:v>-0.44060200050164372</c:v>
                </c:pt>
                <c:pt idx="1521">
                  <c:v>-0.4404088254939888</c:v>
                </c:pt>
                <c:pt idx="1522">
                  <c:v>-0.44000991229506586</c:v>
                </c:pt>
                <c:pt idx="1523">
                  <c:v>-0.43972865436021608</c:v>
                </c:pt>
                <c:pt idx="1524">
                  <c:v>-0.43951840631406586</c:v>
                </c:pt>
                <c:pt idx="1525">
                  <c:v>-0.43861919912052588</c:v>
                </c:pt>
                <c:pt idx="1526">
                  <c:v>-0.43845756891283222</c:v>
                </c:pt>
                <c:pt idx="1527">
                  <c:v>-0.43818154946635957</c:v>
                </c:pt>
                <c:pt idx="1528">
                  <c:v>-0.43807997760996154</c:v>
                </c:pt>
                <c:pt idx="1529">
                  <c:v>-0.43799325223567132</c:v>
                </c:pt>
                <c:pt idx="1530">
                  <c:v>-0.43766195228141941</c:v>
                </c:pt>
                <c:pt idx="1531">
                  <c:v>-0.43765247279163488</c:v>
                </c:pt>
                <c:pt idx="1532">
                  <c:v>-0.4375401004207618</c:v>
                </c:pt>
                <c:pt idx="1533">
                  <c:v>-0.43717364161551331</c:v>
                </c:pt>
                <c:pt idx="1534">
                  <c:v>-0.43717336155866066</c:v>
                </c:pt>
                <c:pt idx="1535">
                  <c:v>-0.43717186306249561</c:v>
                </c:pt>
                <c:pt idx="1536">
                  <c:v>-0.43654068286110131</c:v>
                </c:pt>
                <c:pt idx="1537">
                  <c:v>-0.43608521553509588</c:v>
                </c:pt>
                <c:pt idx="1538">
                  <c:v>-0.43534152197545151</c:v>
                </c:pt>
                <c:pt idx="1539">
                  <c:v>-0.43533813871559307</c:v>
                </c:pt>
                <c:pt idx="1540">
                  <c:v>-0.43509621367529738</c:v>
                </c:pt>
                <c:pt idx="1541">
                  <c:v>-0.43485179727050305</c:v>
                </c:pt>
                <c:pt idx="1542">
                  <c:v>-0.43482354555723873</c:v>
                </c:pt>
                <c:pt idx="1543">
                  <c:v>-0.43452387778434226</c:v>
                </c:pt>
                <c:pt idx="1544">
                  <c:v>-0.43451110017886241</c:v>
                </c:pt>
                <c:pt idx="1545">
                  <c:v>-0.43410706039273772</c:v>
                </c:pt>
                <c:pt idx="1546">
                  <c:v>-0.43396429093673627</c:v>
                </c:pt>
                <c:pt idx="1547">
                  <c:v>-0.43382677448898616</c:v>
                </c:pt>
                <c:pt idx="1548">
                  <c:v>-0.43363023825842367</c:v>
                </c:pt>
                <c:pt idx="1549">
                  <c:v>-0.43254198030907487</c:v>
                </c:pt>
                <c:pt idx="1550">
                  <c:v>-0.43224868013022588</c:v>
                </c:pt>
                <c:pt idx="1551">
                  <c:v>-0.43195985877514786</c:v>
                </c:pt>
                <c:pt idx="1552">
                  <c:v>-0.43159331888864688</c:v>
                </c:pt>
                <c:pt idx="1553">
                  <c:v>-0.43076709657318729</c:v>
                </c:pt>
                <c:pt idx="1554">
                  <c:v>-0.43066757425098262</c:v>
                </c:pt>
                <c:pt idx="1555">
                  <c:v>-0.43066044925252212</c:v>
                </c:pt>
                <c:pt idx="1556">
                  <c:v>-0.43024146662409612</c:v>
                </c:pt>
                <c:pt idx="1557">
                  <c:v>-0.42961060783612531</c:v>
                </c:pt>
                <c:pt idx="1558">
                  <c:v>-0.42951746288569537</c:v>
                </c:pt>
                <c:pt idx="1559">
                  <c:v>-0.42910023839615941</c:v>
                </c:pt>
                <c:pt idx="1560">
                  <c:v>-0.42907133965717481</c:v>
                </c:pt>
                <c:pt idx="1561">
                  <c:v>-0.42906619629600318</c:v>
                </c:pt>
                <c:pt idx="1562">
                  <c:v>-0.42905864770248792</c:v>
                </c:pt>
                <c:pt idx="1563">
                  <c:v>-0.42905026194725243</c:v>
                </c:pt>
                <c:pt idx="1564">
                  <c:v>-0.42860386652200338</c:v>
                </c:pt>
                <c:pt idx="1565">
                  <c:v>-0.42853508718141092</c:v>
                </c:pt>
                <c:pt idx="1566">
                  <c:v>-0.42807166335817254</c:v>
                </c:pt>
                <c:pt idx="1567">
                  <c:v>-0.42786724321290914</c:v>
                </c:pt>
                <c:pt idx="1568">
                  <c:v>-0.42779128244421921</c:v>
                </c:pt>
                <c:pt idx="1569">
                  <c:v>-0.42750973111223162</c:v>
                </c:pt>
                <c:pt idx="1570">
                  <c:v>-0.42745204927190589</c:v>
                </c:pt>
                <c:pt idx="1571">
                  <c:v>-0.427431951905554</c:v>
                </c:pt>
                <c:pt idx="1572">
                  <c:v>-0.42725800404828412</c:v>
                </c:pt>
                <c:pt idx="1573">
                  <c:v>-0.42622993456744535</c:v>
                </c:pt>
                <c:pt idx="1574">
                  <c:v>-0.42568974645209917</c:v>
                </c:pt>
                <c:pt idx="1575">
                  <c:v>-0.42475257935271327</c:v>
                </c:pt>
                <c:pt idx="1576">
                  <c:v>-0.42441971843057086</c:v>
                </c:pt>
                <c:pt idx="1577">
                  <c:v>-0.42418063736596062</c:v>
                </c:pt>
                <c:pt idx="1578">
                  <c:v>-0.42366406041432947</c:v>
                </c:pt>
                <c:pt idx="1579">
                  <c:v>-0.42352195238645735</c:v>
                </c:pt>
                <c:pt idx="1580">
                  <c:v>-0.42325576633499334</c:v>
                </c:pt>
                <c:pt idx="1581">
                  <c:v>-0.42320958520101382</c:v>
                </c:pt>
                <c:pt idx="1582">
                  <c:v>-0.42311524292567498</c:v>
                </c:pt>
                <c:pt idx="1583">
                  <c:v>-0.42298603801971491</c:v>
                </c:pt>
                <c:pt idx="1584">
                  <c:v>-0.42292271532302256</c:v>
                </c:pt>
                <c:pt idx="1585">
                  <c:v>-0.42283011440026935</c:v>
                </c:pt>
                <c:pt idx="1586">
                  <c:v>-0.4222562416305331</c:v>
                </c:pt>
                <c:pt idx="1587">
                  <c:v>-0.42156696582435693</c:v>
                </c:pt>
                <c:pt idx="1588">
                  <c:v>-0.42147989719551487</c:v>
                </c:pt>
                <c:pt idx="1589">
                  <c:v>-0.42140994064896531</c:v>
                </c:pt>
                <c:pt idx="1590">
                  <c:v>-0.42047290943864091</c:v>
                </c:pt>
                <c:pt idx="1591">
                  <c:v>-0.42031607986243219</c:v>
                </c:pt>
                <c:pt idx="1592">
                  <c:v>-0.41997900133979488</c:v>
                </c:pt>
                <c:pt idx="1593">
                  <c:v>-0.41986798834427119</c:v>
                </c:pt>
                <c:pt idx="1594">
                  <c:v>-0.41934875696513801</c:v>
                </c:pt>
                <c:pt idx="1595">
                  <c:v>-0.41817504101979291</c:v>
                </c:pt>
                <c:pt idx="1596">
                  <c:v>-0.41755499481920455</c:v>
                </c:pt>
                <c:pt idx="1597">
                  <c:v>-0.41670847366260066</c:v>
                </c:pt>
                <c:pt idx="1598">
                  <c:v>-0.41631970466993551</c:v>
                </c:pt>
                <c:pt idx="1599">
                  <c:v>-0.41595717264929932</c:v>
                </c:pt>
                <c:pt idx="1600">
                  <c:v>-0.41528961972913858</c:v>
                </c:pt>
                <c:pt idx="1601">
                  <c:v>-0.41436249196537495</c:v>
                </c:pt>
                <c:pt idx="1602">
                  <c:v>-0.41426846094074965</c:v>
                </c:pt>
                <c:pt idx="1603">
                  <c:v>-0.41417476753003524</c:v>
                </c:pt>
                <c:pt idx="1604">
                  <c:v>-0.41366584161260389</c:v>
                </c:pt>
                <c:pt idx="1605">
                  <c:v>-0.41318983472751086</c:v>
                </c:pt>
                <c:pt idx="1606">
                  <c:v>-0.41297516542602808</c:v>
                </c:pt>
                <c:pt idx="1607">
                  <c:v>-0.41290649076329738</c:v>
                </c:pt>
                <c:pt idx="1608">
                  <c:v>-0.41265687696204933</c:v>
                </c:pt>
                <c:pt idx="1609">
                  <c:v>-0.41209766966671546</c:v>
                </c:pt>
                <c:pt idx="1610">
                  <c:v>-0.41186014788229774</c:v>
                </c:pt>
                <c:pt idx="1611">
                  <c:v>-0.41145074097022982</c:v>
                </c:pt>
                <c:pt idx="1612">
                  <c:v>-0.41133659835244579</c:v>
                </c:pt>
                <c:pt idx="1613">
                  <c:v>-0.40983243758216686</c:v>
                </c:pt>
                <c:pt idx="1614">
                  <c:v>-0.40939186550477491</c:v>
                </c:pt>
                <c:pt idx="1615">
                  <c:v>-0.40907314794855232</c:v>
                </c:pt>
                <c:pt idx="1616">
                  <c:v>-0.40904762056103056</c:v>
                </c:pt>
                <c:pt idx="1617">
                  <c:v>-0.40757499375143974</c:v>
                </c:pt>
                <c:pt idx="1618">
                  <c:v>-0.40745879173847693</c:v>
                </c:pt>
                <c:pt idx="1619">
                  <c:v>-0.40508811480671736</c:v>
                </c:pt>
                <c:pt idx="1620">
                  <c:v>-0.40499601138285052</c:v>
                </c:pt>
                <c:pt idx="1621">
                  <c:v>-0.40491203473161486</c:v>
                </c:pt>
                <c:pt idx="1622">
                  <c:v>-0.40449201330615148</c:v>
                </c:pt>
                <c:pt idx="1623">
                  <c:v>-0.40439158663028385</c:v>
                </c:pt>
                <c:pt idx="1624">
                  <c:v>-0.4043654036135868</c:v>
                </c:pt>
                <c:pt idx="1625">
                  <c:v>-0.40385563723305118</c:v>
                </c:pt>
                <c:pt idx="1626">
                  <c:v>-0.40379816709824945</c:v>
                </c:pt>
                <c:pt idx="1627">
                  <c:v>-0.40312966663585315</c:v>
                </c:pt>
                <c:pt idx="1628">
                  <c:v>-0.40202632093490864</c:v>
                </c:pt>
                <c:pt idx="1629">
                  <c:v>-0.40174180292156525</c:v>
                </c:pt>
                <c:pt idx="1630">
                  <c:v>-0.4013954826309013</c:v>
                </c:pt>
                <c:pt idx="1631">
                  <c:v>-0.40113302428356629</c:v>
                </c:pt>
                <c:pt idx="1632">
                  <c:v>-0.40060743813641925</c:v>
                </c:pt>
                <c:pt idx="1633">
                  <c:v>-0.4005695440914438</c:v>
                </c:pt>
                <c:pt idx="1634">
                  <c:v>-0.40052096476571952</c:v>
                </c:pt>
                <c:pt idx="1635">
                  <c:v>-0.40048553258598957</c:v>
                </c:pt>
                <c:pt idx="1636">
                  <c:v>-0.40043482260186691</c:v>
                </c:pt>
                <c:pt idx="1637">
                  <c:v>-0.40022281614081412</c:v>
                </c:pt>
                <c:pt idx="1638">
                  <c:v>-0.40014738654554699</c:v>
                </c:pt>
                <c:pt idx="1639">
                  <c:v>-0.39967028583238801</c:v>
                </c:pt>
                <c:pt idx="1640">
                  <c:v>-0.39953970944390932</c:v>
                </c:pt>
                <c:pt idx="1641">
                  <c:v>-0.39867866700263593</c:v>
                </c:pt>
                <c:pt idx="1642">
                  <c:v>-0.39856332621614682</c:v>
                </c:pt>
                <c:pt idx="1643">
                  <c:v>-0.39807989989257819</c:v>
                </c:pt>
                <c:pt idx="1644">
                  <c:v>-0.39786798004009943</c:v>
                </c:pt>
                <c:pt idx="1645">
                  <c:v>-0.3960394280306343</c:v>
                </c:pt>
                <c:pt idx="1646">
                  <c:v>-0.39554151722692182</c:v>
                </c:pt>
                <c:pt idx="1647">
                  <c:v>-0.39506900794499944</c:v>
                </c:pt>
                <c:pt idx="1648">
                  <c:v>-0.39374864036027873</c:v>
                </c:pt>
                <c:pt idx="1649">
                  <c:v>-0.39318968145619632</c:v>
                </c:pt>
                <c:pt idx="1650">
                  <c:v>-0.39307612677349973</c:v>
                </c:pt>
                <c:pt idx="1651">
                  <c:v>-0.39301522251459081</c:v>
                </c:pt>
                <c:pt idx="1652">
                  <c:v>-0.39289597370021018</c:v>
                </c:pt>
                <c:pt idx="1653">
                  <c:v>-0.39270891946725778</c:v>
                </c:pt>
                <c:pt idx="1654">
                  <c:v>-0.39230968959837237</c:v>
                </c:pt>
                <c:pt idx="1655">
                  <c:v>-0.39142226909144684</c:v>
                </c:pt>
                <c:pt idx="1656">
                  <c:v>-0.39133814208365825</c:v>
                </c:pt>
                <c:pt idx="1657">
                  <c:v>-0.3906934274291789</c:v>
                </c:pt>
                <c:pt idx="1658">
                  <c:v>-0.39057634168290106</c:v>
                </c:pt>
                <c:pt idx="1659">
                  <c:v>-0.39018743615686735</c:v>
                </c:pt>
                <c:pt idx="1660">
                  <c:v>-0.38971574546845744</c:v>
                </c:pt>
                <c:pt idx="1661">
                  <c:v>-0.3894482475082105</c:v>
                </c:pt>
                <c:pt idx="1662">
                  <c:v>-0.38841303496230473</c:v>
                </c:pt>
                <c:pt idx="1663">
                  <c:v>-0.38803213108669032</c:v>
                </c:pt>
                <c:pt idx="1664">
                  <c:v>-0.38779468580707838</c:v>
                </c:pt>
                <c:pt idx="1665">
                  <c:v>-0.38761556086689525</c:v>
                </c:pt>
                <c:pt idx="1666">
                  <c:v>-0.38724115215699473</c:v>
                </c:pt>
                <c:pt idx="1667">
                  <c:v>-0.38709218221762853</c:v>
                </c:pt>
                <c:pt idx="1668">
                  <c:v>-0.38696978359647727</c:v>
                </c:pt>
                <c:pt idx="1669">
                  <c:v>-0.38686597178214743</c:v>
                </c:pt>
                <c:pt idx="1670">
                  <c:v>-0.3860892952600592</c:v>
                </c:pt>
                <c:pt idx="1671">
                  <c:v>-0.38590667840904558</c:v>
                </c:pt>
                <c:pt idx="1672">
                  <c:v>-0.38585657050139632</c:v>
                </c:pt>
                <c:pt idx="1673">
                  <c:v>-0.38577208877232155</c:v>
                </c:pt>
                <c:pt idx="1674">
                  <c:v>-0.38558676255376223</c:v>
                </c:pt>
                <c:pt idx="1675">
                  <c:v>-0.38502226459572836</c:v>
                </c:pt>
                <c:pt idx="1676">
                  <c:v>-0.38497311476683682</c:v>
                </c:pt>
                <c:pt idx="1677">
                  <c:v>-0.38423405935963645</c:v>
                </c:pt>
                <c:pt idx="1678">
                  <c:v>-0.38408855531609226</c:v>
                </c:pt>
                <c:pt idx="1679">
                  <c:v>-0.3839738919207133</c:v>
                </c:pt>
                <c:pt idx="1680">
                  <c:v>-0.38385731810493423</c:v>
                </c:pt>
                <c:pt idx="1681">
                  <c:v>-0.38384347231943067</c:v>
                </c:pt>
                <c:pt idx="1682">
                  <c:v>-0.38366292655518131</c:v>
                </c:pt>
                <c:pt idx="1683">
                  <c:v>-0.38361405347276173</c:v>
                </c:pt>
                <c:pt idx="1684">
                  <c:v>-0.38324948039876094</c:v>
                </c:pt>
                <c:pt idx="1685">
                  <c:v>-0.38283611411040286</c:v>
                </c:pt>
                <c:pt idx="1686">
                  <c:v>-0.38211256941624877</c:v>
                </c:pt>
                <c:pt idx="1687">
                  <c:v>-0.38153879236687094</c:v>
                </c:pt>
                <c:pt idx="1688">
                  <c:v>-0.38124995362997782</c:v>
                </c:pt>
                <c:pt idx="1689">
                  <c:v>-0.38113757676773286</c:v>
                </c:pt>
                <c:pt idx="1690">
                  <c:v>-0.38072527797006761</c:v>
                </c:pt>
                <c:pt idx="1691">
                  <c:v>-0.380715302207489</c:v>
                </c:pt>
                <c:pt idx="1692">
                  <c:v>-0.38065143905101234</c:v>
                </c:pt>
                <c:pt idx="1693">
                  <c:v>-0.38058432255211738</c:v>
                </c:pt>
                <c:pt idx="1694">
                  <c:v>-0.38022733312589191</c:v>
                </c:pt>
                <c:pt idx="1695">
                  <c:v>-0.37973297722169491</c:v>
                </c:pt>
                <c:pt idx="1696">
                  <c:v>-0.37958750965156351</c:v>
                </c:pt>
                <c:pt idx="1697">
                  <c:v>-0.37917737780216265</c:v>
                </c:pt>
                <c:pt idx="1698">
                  <c:v>-0.37915208188620775</c:v>
                </c:pt>
                <c:pt idx="1699">
                  <c:v>-0.37885887191055267</c:v>
                </c:pt>
                <c:pt idx="1700">
                  <c:v>-0.37874237691092982</c:v>
                </c:pt>
                <c:pt idx="1701">
                  <c:v>-0.37853620588197123</c:v>
                </c:pt>
                <c:pt idx="1702">
                  <c:v>-0.37814510831304432</c:v>
                </c:pt>
                <c:pt idx="1703">
                  <c:v>-0.37801365305228346</c:v>
                </c:pt>
                <c:pt idx="1704">
                  <c:v>-0.37793093685343232</c:v>
                </c:pt>
                <c:pt idx="1705">
                  <c:v>-0.37772133433096938</c:v>
                </c:pt>
                <c:pt idx="1706">
                  <c:v>-0.37746051598283947</c:v>
                </c:pt>
                <c:pt idx="1707">
                  <c:v>-0.37705256093288658</c:v>
                </c:pt>
                <c:pt idx="1708">
                  <c:v>-0.37686957366289442</c:v>
                </c:pt>
                <c:pt idx="1709">
                  <c:v>-0.37653228354672535</c:v>
                </c:pt>
                <c:pt idx="1710">
                  <c:v>-0.37642645980265194</c:v>
                </c:pt>
                <c:pt idx="1711">
                  <c:v>-0.37615989002492189</c:v>
                </c:pt>
                <c:pt idx="1712">
                  <c:v>-0.37601518410873652</c:v>
                </c:pt>
                <c:pt idx="1713">
                  <c:v>-0.37598235828655113</c:v>
                </c:pt>
                <c:pt idx="1714">
                  <c:v>-0.37483483174147902</c:v>
                </c:pt>
                <c:pt idx="1715">
                  <c:v>-0.37422262839303888</c:v>
                </c:pt>
                <c:pt idx="1716">
                  <c:v>-0.3741499100612638</c:v>
                </c:pt>
                <c:pt idx="1717">
                  <c:v>-0.37319020446184731</c:v>
                </c:pt>
                <c:pt idx="1718">
                  <c:v>-0.37301669307325019</c:v>
                </c:pt>
                <c:pt idx="1719">
                  <c:v>-0.37292661341682226</c:v>
                </c:pt>
                <c:pt idx="1720">
                  <c:v>-0.3726322566795805</c:v>
                </c:pt>
                <c:pt idx="1721">
                  <c:v>-0.37228262387786948</c:v>
                </c:pt>
                <c:pt idx="1722">
                  <c:v>-0.37216346137178924</c:v>
                </c:pt>
                <c:pt idx="1723">
                  <c:v>-0.3717339096232688</c:v>
                </c:pt>
                <c:pt idx="1724">
                  <c:v>-0.37167908212145517</c:v>
                </c:pt>
                <c:pt idx="1725">
                  <c:v>-0.3710801711294322</c:v>
                </c:pt>
                <c:pt idx="1726">
                  <c:v>-0.37083824565564988</c:v>
                </c:pt>
                <c:pt idx="1727">
                  <c:v>-0.37029418672463932</c:v>
                </c:pt>
                <c:pt idx="1728">
                  <c:v>-0.36961512043261052</c:v>
                </c:pt>
                <c:pt idx="1729">
                  <c:v>-0.36924676664588735</c:v>
                </c:pt>
                <c:pt idx="1730">
                  <c:v>-0.36865060479429623</c:v>
                </c:pt>
                <c:pt idx="1731">
                  <c:v>-0.3686159697561644</c:v>
                </c:pt>
                <c:pt idx="1732">
                  <c:v>-0.36858089941147726</c:v>
                </c:pt>
                <c:pt idx="1733">
                  <c:v>-0.36755043466032167</c:v>
                </c:pt>
                <c:pt idx="1734">
                  <c:v>-0.36727123197491196</c:v>
                </c:pt>
                <c:pt idx="1735">
                  <c:v>-0.36717997431281302</c:v>
                </c:pt>
                <c:pt idx="1736">
                  <c:v>-0.36679120784108116</c:v>
                </c:pt>
                <c:pt idx="1737">
                  <c:v>-0.36661559275919731</c:v>
                </c:pt>
                <c:pt idx="1738">
                  <c:v>-0.36607859091866518</c:v>
                </c:pt>
                <c:pt idx="1739">
                  <c:v>-0.36570253023410448</c:v>
                </c:pt>
                <c:pt idx="1740">
                  <c:v>-0.36557435890829182</c:v>
                </c:pt>
                <c:pt idx="1741">
                  <c:v>-0.36520012265948582</c:v>
                </c:pt>
                <c:pt idx="1742">
                  <c:v>-0.36462838297410255</c:v>
                </c:pt>
                <c:pt idx="1743">
                  <c:v>-0.364428157753173</c:v>
                </c:pt>
                <c:pt idx="1744">
                  <c:v>-0.36322173208601316</c:v>
                </c:pt>
                <c:pt idx="1745">
                  <c:v>-0.36201057982067436</c:v>
                </c:pt>
                <c:pt idx="1746">
                  <c:v>-0.36110520523217848</c:v>
                </c:pt>
                <c:pt idx="1747">
                  <c:v>-0.3608737508165018</c:v>
                </c:pt>
                <c:pt idx="1748">
                  <c:v>-0.36050898801545733</c:v>
                </c:pt>
                <c:pt idx="1749">
                  <c:v>-0.36027646039565447</c:v>
                </c:pt>
                <c:pt idx="1750">
                  <c:v>-0.35989969060049731</c:v>
                </c:pt>
                <c:pt idx="1751">
                  <c:v>-0.35969102338779557</c:v>
                </c:pt>
                <c:pt idx="1752">
                  <c:v>-0.35949439631540347</c:v>
                </c:pt>
                <c:pt idx="1753">
                  <c:v>-0.35904718010787912</c:v>
                </c:pt>
                <c:pt idx="1754">
                  <c:v>-0.35859673374626738</c:v>
                </c:pt>
                <c:pt idx="1755">
                  <c:v>-0.35821965120898847</c:v>
                </c:pt>
                <c:pt idx="1756">
                  <c:v>-0.35784946672010631</c:v>
                </c:pt>
                <c:pt idx="1757">
                  <c:v>-0.3568901814191025</c:v>
                </c:pt>
                <c:pt idx="1758">
                  <c:v>-0.356615894261193</c:v>
                </c:pt>
                <c:pt idx="1759">
                  <c:v>-0.35628781799605541</c:v>
                </c:pt>
                <c:pt idx="1760">
                  <c:v>-0.3562815874770025</c:v>
                </c:pt>
                <c:pt idx="1761">
                  <c:v>-0.35614662100362282</c:v>
                </c:pt>
                <c:pt idx="1762">
                  <c:v>-0.35603579314753758</c:v>
                </c:pt>
                <c:pt idx="1763">
                  <c:v>-0.35564544084577965</c:v>
                </c:pt>
                <c:pt idx="1764">
                  <c:v>-0.35556157513345704</c:v>
                </c:pt>
                <c:pt idx="1765">
                  <c:v>-0.35544187079391731</c:v>
                </c:pt>
                <c:pt idx="1766">
                  <c:v>-0.35529912821962345</c:v>
                </c:pt>
                <c:pt idx="1767">
                  <c:v>-0.35524812938156292</c:v>
                </c:pt>
                <c:pt idx="1768">
                  <c:v>-0.3551845654651255</c:v>
                </c:pt>
                <c:pt idx="1769">
                  <c:v>-0.35512850873056223</c:v>
                </c:pt>
                <c:pt idx="1770">
                  <c:v>-0.35397573096037288</c:v>
                </c:pt>
                <c:pt idx="1771">
                  <c:v>-0.35307333472905827</c:v>
                </c:pt>
                <c:pt idx="1772">
                  <c:v>-0.3528006473361624</c:v>
                </c:pt>
                <c:pt idx="1773">
                  <c:v>-0.35273896400002547</c:v>
                </c:pt>
                <c:pt idx="1774">
                  <c:v>-0.35269448569801587</c:v>
                </c:pt>
                <c:pt idx="1775">
                  <c:v>-0.35265498995821476</c:v>
                </c:pt>
                <c:pt idx="1776">
                  <c:v>-0.35216840960947826</c:v>
                </c:pt>
                <c:pt idx="1777">
                  <c:v>-0.35186153030308781</c:v>
                </c:pt>
                <c:pt idx="1778">
                  <c:v>-0.35156044599145586</c:v>
                </c:pt>
                <c:pt idx="1779">
                  <c:v>-0.35135192064583398</c:v>
                </c:pt>
                <c:pt idx="1780">
                  <c:v>-0.35125938185346983</c:v>
                </c:pt>
                <c:pt idx="1781">
                  <c:v>-0.35080146382226357</c:v>
                </c:pt>
                <c:pt idx="1782">
                  <c:v>-0.35069060424842396</c:v>
                </c:pt>
                <c:pt idx="1783">
                  <c:v>-0.35018385315306438</c:v>
                </c:pt>
                <c:pt idx="1784">
                  <c:v>-0.35013819598830132</c:v>
                </c:pt>
                <c:pt idx="1785">
                  <c:v>-0.34997855216299739</c:v>
                </c:pt>
                <c:pt idx="1786">
                  <c:v>-0.34971298849193999</c:v>
                </c:pt>
                <c:pt idx="1787">
                  <c:v>-0.34941494030272224</c:v>
                </c:pt>
                <c:pt idx="1788">
                  <c:v>-0.3493233343406365</c:v>
                </c:pt>
                <c:pt idx="1789">
                  <c:v>-0.34876506560210246</c:v>
                </c:pt>
                <c:pt idx="1790">
                  <c:v>-0.34874269758491072</c:v>
                </c:pt>
                <c:pt idx="1791">
                  <c:v>-0.34836970617857682</c:v>
                </c:pt>
                <c:pt idx="1792">
                  <c:v>-0.34821526168689232</c:v>
                </c:pt>
                <c:pt idx="1793">
                  <c:v>-0.34795557712048325</c:v>
                </c:pt>
                <c:pt idx="1794">
                  <c:v>-0.34793143416404781</c:v>
                </c:pt>
                <c:pt idx="1795">
                  <c:v>-0.34771474671497837</c:v>
                </c:pt>
                <c:pt idx="1796">
                  <c:v>-0.3471098933544482</c:v>
                </c:pt>
                <c:pt idx="1797">
                  <c:v>-0.34668737891011081</c:v>
                </c:pt>
                <c:pt idx="1798">
                  <c:v>-0.34634770522684033</c:v>
                </c:pt>
                <c:pt idx="1799">
                  <c:v>-0.34602037333929142</c:v>
                </c:pt>
                <c:pt idx="1800">
                  <c:v>-0.34566705874159476</c:v>
                </c:pt>
                <c:pt idx="1801">
                  <c:v>-0.34532414891109381</c:v>
                </c:pt>
                <c:pt idx="1802">
                  <c:v>-0.34490678259057911</c:v>
                </c:pt>
                <c:pt idx="1803">
                  <c:v>-0.34432055504477344</c:v>
                </c:pt>
                <c:pt idx="1804">
                  <c:v>-0.34429706605607374</c:v>
                </c:pt>
                <c:pt idx="1805">
                  <c:v>-0.34429461795235738</c:v>
                </c:pt>
                <c:pt idx="1806">
                  <c:v>-0.34408931859774189</c:v>
                </c:pt>
                <c:pt idx="1807">
                  <c:v>-0.34323478501226395</c:v>
                </c:pt>
                <c:pt idx="1808">
                  <c:v>-0.34305778045064644</c:v>
                </c:pt>
                <c:pt idx="1809">
                  <c:v>-0.34291536947953088</c:v>
                </c:pt>
                <c:pt idx="1810">
                  <c:v>-0.34289122898474605</c:v>
                </c:pt>
                <c:pt idx="1811">
                  <c:v>-0.34235563429097998</c:v>
                </c:pt>
                <c:pt idx="1812">
                  <c:v>-0.34230707291627138</c:v>
                </c:pt>
                <c:pt idx="1813">
                  <c:v>-0.34221136639565353</c:v>
                </c:pt>
                <c:pt idx="1814">
                  <c:v>-0.34198687217016327</c:v>
                </c:pt>
                <c:pt idx="1815">
                  <c:v>-0.34162597552127882</c:v>
                </c:pt>
                <c:pt idx="1816">
                  <c:v>-0.34131071059050139</c:v>
                </c:pt>
                <c:pt idx="1817">
                  <c:v>-0.34059643630367081</c:v>
                </c:pt>
                <c:pt idx="1818">
                  <c:v>-0.34001408668516192</c:v>
                </c:pt>
                <c:pt idx="1819">
                  <c:v>-0.33945585051207</c:v>
                </c:pt>
                <c:pt idx="1820">
                  <c:v>-0.33933990056840785</c:v>
                </c:pt>
                <c:pt idx="1821">
                  <c:v>-0.33850173613006651</c:v>
                </c:pt>
                <c:pt idx="1822">
                  <c:v>-0.33818375036736598</c:v>
                </c:pt>
                <c:pt idx="1823">
                  <c:v>-0.33736413879673832</c:v>
                </c:pt>
                <c:pt idx="1824">
                  <c:v>-0.33732014261307314</c:v>
                </c:pt>
                <c:pt idx="1825">
                  <c:v>-0.33717629836986684</c:v>
                </c:pt>
                <c:pt idx="1826">
                  <c:v>-0.33698979822943237</c:v>
                </c:pt>
                <c:pt idx="1827">
                  <c:v>-0.33690130703692894</c:v>
                </c:pt>
                <c:pt idx="1828">
                  <c:v>-0.33526966834475547</c:v>
                </c:pt>
                <c:pt idx="1829">
                  <c:v>-0.33518387065182137</c:v>
                </c:pt>
                <c:pt idx="1830">
                  <c:v>-0.33480134487929003</c:v>
                </c:pt>
                <c:pt idx="1831">
                  <c:v>-0.33474290181073812</c:v>
                </c:pt>
                <c:pt idx="1832">
                  <c:v>-0.33462591564556077</c:v>
                </c:pt>
                <c:pt idx="1833">
                  <c:v>-0.33427800903822874</c:v>
                </c:pt>
                <c:pt idx="1834">
                  <c:v>-0.33416507590399747</c:v>
                </c:pt>
                <c:pt idx="1835">
                  <c:v>-0.33398450872975199</c:v>
                </c:pt>
                <c:pt idx="1836">
                  <c:v>-0.33393144310121531</c:v>
                </c:pt>
                <c:pt idx="1837">
                  <c:v>-0.33389179240123612</c:v>
                </c:pt>
                <c:pt idx="1838">
                  <c:v>-0.3333227206925885</c:v>
                </c:pt>
                <c:pt idx="1839">
                  <c:v>-0.33325060672832085</c:v>
                </c:pt>
                <c:pt idx="1840">
                  <c:v>-0.33283626283322565</c:v>
                </c:pt>
                <c:pt idx="1841">
                  <c:v>-0.33163894894969037</c:v>
                </c:pt>
                <c:pt idx="1842">
                  <c:v>-0.33063128632575622</c:v>
                </c:pt>
                <c:pt idx="1843">
                  <c:v>-0.32996779676722016</c:v>
                </c:pt>
                <c:pt idx="1844">
                  <c:v>-0.32994755479534532</c:v>
                </c:pt>
                <c:pt idx="1845">
                  <c:v>-0.32992049062531237</c:v>
                </c:pt>
                <c:pt idx="1846">
                  <c:v>-0.32979413774328731</c:v>
                </c:pt>
                <c:pt idx="1847">
                  <c:v>-0.32919991373733032</c:v>
                </c:pt>
                <c:pt idx="1848">
                  <c:v>-0.32910605786142788</c:v>
                </c:pt>
                <c:pt idx="1849">
                  <c:v>-0.32904559637917097</c:v>
                </c:pt>
                <c:pt idx="1850">
                  <c:v>-0.32900532822735068</c:v>
                </c:pt>
                <c:pt idx="1851">
                  <c:v>-0.32800437482911138</c:v>
                </c:pt>
                <c:pt idx="1852">
                  <c:v>-0.32766134763135596</c:v>
                </c:pt>
                <c:pt idx="1853">
                  <c:v>-0.32750751150694485</c:v>
                </c:pt>
                <c:pt idx="1854">
                  <c:v>-0.3273116711156201</c:v>
                </c:pt>
                <c:pt idx="1855">
                  <c:v>-0.32711043349626506</c:v>
                </c:pt>
                <c:pt idx="1856">
                  <c:v>-0.3263828371923036</c:v>
                </c:pt>
                <c:pt idx="1857">
                  <c:v>-0.32634292684607846</c:v>
                </c:pt>
                <c:pt idx="1858">
                  <c:v>-0.32580457255455042</c:v>
                </c:pt>
                <c:pt idx="1859">
                  <c:v>-0.32579799579186686</c:v>
                </c:pt>
                <c:pt idx="1860">
                  <c:v>-0.32556932324965809</c:v>
                </c:pt>
                <c:pt idx="1861">
                  <c:v>-0.32552085302313588</c:v>
                </c:pt>
                <c:pt idx="1862">
                  <c:v>-0.32513373635470538</c:v>
                </c:pt>
                <c:pt idx="1863">
                  <c:v>-0.3247909041124869</c:v>
                </c:pt>
                <c:pt idx="1864">
                  <c:v>-0.32470338015791023</c:v>
                </c:pt>
                <c:pt idx="1865">
                  <c:v>-0.32462021972096583</c:v>
                </c:pt>
                <c:pt idx="1866">
                  <c:v>-0.32448608248645183</c:v>
                </c:pt>
                <c:pt idx="1867">
                  <c:v>-0.32390181159023235</c:v>
                </c:pt>
                <c:pt idx="1868">
                  <c:v>-0.32364263585589503</c:v>
                </c:pt>
                <c:pt idx="1869">
                  <c:v>-0.32360986541757897</c:v>
                </c:pt>
                <c:pt idx="1870">
                  <c:v>-0.32355345266858121</c:v>
                </c:pt>
                <c:pt idx="1871">
                  <c:v>-0.32348711377767908</c:v>
                </c:pt>
                <c:pt idx="1872">
                  <c:v>-0.32342267339885777</c:v>
                </c:pt>
                <c:pt idx="1873">
                  <c:v>-0.3233416363931863</c:v>
                </c:pt>
                <c:pt idx="1874">
                  <c:v>-0.32305854965541247</c:v>
                </c:pt>
                <c:pt idx="1875">
                  <c:v>-0.32253514792885452</c:v>
                </c:pt>
                <c:pt idx="1876">
                  <c:v>-0.32237674366681557</c:v>
                </c:pt>
                <c:pt idx="1877">
                  <c:v>-0.32171656975009538</c:v>
                </c:pt>
                <c:pt idx="1878">
                  <c:v>-0.32168987186368669</c:v>
                </c:pt>
                <c:pt idx="1879">
                  <c:v>-0.32052957473659832</c:v>
                </c:pt>
                <c:pt idx="1880">
                  <c:v>-0.32044679237697304</c:v>
                </c:pt>
                <c:pt idx="1881">
                  <c:v>-0.32012119906355507</c:v>
                </c:pt>
                <c:pt idx="1882">
                  <c:v>-0.31950147179136568</c:v>
                </c:pt>
                <c:pt idx="1883">
                  <c:v>-0.31898813315665747</c:v>
                </c:pt>
                <c:pt idx="1884">
                  <c:v>-0.31787050533034605</c:v>
                </c:pt>
                <c:pt idx="1885">
                  <c:v>-0.3177483934811503</c:v>
                </c:pt>
                <c:pt idx="1886">
                  <c:v>-0.31768084735786578</c:v>
                </c:pt>
                <c:pt idx="1887">
                  <c:v>-0.31734849154329642</c:v>
                </c:pt>
                <c:pt idx="1888">
                  <c:v>-0.31627947534818562</c:v>
                </c:pt>
                <c:pt idx="1889">
                  <c:v>-0.31621610095427294</c:v>
                </c:pt>
                <c:pt idx="1890">
                  <c:v>-0.31534271391373647</c:v>
                </c:pt>
                <c:pt idx="1891">
                  <c:v>-0.31500065138368505</c:v>
                </c:pt>
                <c:pt idx="1892">
                  <c:v>-0.31482964756982007</c:v>
                </c:pt>
                <c:pt idx="1893">
                  <c:v>-0.314814517217062</c:v>
                </c:pt>
                <c:pt idx="1894">
                  <c:v>-0.31466320454167751</c:v>
                </c:pt>
                <c:pt idx="1895">
                  <c:v>-0.31458274717020968</c:v>
                </c:pt>
                <c:pt idx="1896">
                  <c:v>-0.31404774699859389</c:v>
                </c:pt>
                <c:pt idx="1897">
                  <c:v>-0.31389291450775142</c:v>
                </c:pt>
                <c:pt idx="1898">
                  <c:v>-0.31358908656415924</c:v>
                </c:pt>
                <c:pt idx="1899">
                  <c:v>-0.31330519309721289</c:v>
                </c:pt>
                <c:pt idx="1900">
                  <c:v>-0.31310482055381211</c:v>
                </c:pt>
                <c:pt idx="1901">
                  <c:v>-0.31289763109349222</c:v>
                </c:pt>
                <c:pt idx="1902">
                  <c:v>-0.31279468581520847</c:v>
                </c:pt>
                <c:pt idx="1903">
                  <c:v>-0.31230107667054291</c:v>
                </c:pt>
                <c:pt idx="1904">
                  <c:v>-0.31141118587130795</c:v>
                </c:pt>
                <c:pt idx="1905">
                  <c:v>-0.31126954375321386</c:v>
                </c:pt>
                <c:pt idx="1906">
                  <c:v>-0.31110643293787743</c:v>
                </c:pt>
                <c:pt idx="1907">
                  <c:v>-0.31003561012490538</c:v>
                </c:pt>
                <c:pt idx="1908">
                  <c:v>-0.30991412276033481</c:v>
                </c:pt>
                <c:pt idx="1909">
                  <c:v>-0.30982743256584744</c:v>
                </c:pt>
                <c:pt idx="1910">
                  <c:v>-0.30974525904510625</c:v>
                </c:pt>
                <c:pt idx="1911">
                  <c:v>-0.30959729187038848</c:v>
                </c:pt>
                <c:pt idx="1912">
                  <c:v>-0.30926198724210663</c:v>
                </c:pt>
                <c:pt idx="1913">
                  <c:v>-0.30916866924375197</c:v>
                </c:pt>
                <c:pt idx="1914">
                  <c:v>-0.30908693012020816</c:v>
                </c:pt>
                <c:pt idx="1915">
                  <c:v>-0.30907147317451217</c:v>
                </c:pt>
                <c:pt idx="1916">
                  <c:v>-0.30886754188719273</c:v>
                </c:pt>
                <c:pt idx="1917">
                  <c:v>-0.30884422504453557</c:v>
                </c:pt>
                <c:pt idx="1918">
                  <c:v>-0.30880586455363845</c:v>
                </c:pt>
                <c:pt idx="1919">
                  <c:v>-0.30826411848733715</c:v>
                </c:pt>
                <c:pt idx="1920">
                  <c:v>-0.30820238791665178</c:v>
                </c:pt>
                <c:pt idx="1921">
                  <c:v>-0.3080289760171534</c:v>
                </c:pt>
                <c:pt idx="1922">
                  <c:v>-0.30780494773715955</c:v>
                </c:pt>
                <c:pt idx="1923">
                  <c:v>-0.30745279319844843</c:v>
                </c:pt>
                <c:pt idx="1924">
                  <c:v>-0.30724378537892133</c:v>
                </c:pt>
                <c:pt idx="1925">
                  <c:v>-0.30723204064613657</c:v>
                </c:pt>
                <c:pt idx="1926">
                  <c:v>-0.30714290607450895</c:v>
                </c:pt>
                <c:pt idx="1927">
                  <c:v>-0.30711377342478646</c:v>
                </c:pt>
                <c:pt idx="1928">
                  <c:v>-0.30686230643348561</c:v>
                </c:pt>
                <c:pt idx="1929">
                  <c:v>-0.30664848883399898</c:v>
                </c:pt>
                <c:pt idx="1930">
                  <c:v>-0.3062664991011953</c:v>
                </c:pt>
                <c:pt idx="1931">
                  <c:v>-0.30580075715744059</c:v>
                </c:pt>
                <c:pt idx="1932">
                  <c:v>-0.30550444659156711</c:v>
                </c:pt>
                <c:pt idx="1933">
                  <c:v>-0.30532726256325493</c:v>
                </c:pt>
                <c:pt idx="1934">
                  <c:v>-0.30525302089172729</c:v>
                </c:pt>
                <c:pt idx="1935">
                  <c:v>-0.30523458407825532</c:v>
                </c:pt>
                <c:pt idx="1936">
                  <c:v>-0.30513663498527288</c:v>
                </c:pt>
                <c:pt idx="1937">
                  <c:v>-0.30492692156703766</c:v>
                </c:pt>
                <c:pt idx="1938">
                  <c:v>-0.30485181815683132</c:v>
                </c:pt>
                <c:pt idx="1939">
                  <c:v>-0.30380214627371832</c:v>
                </c:pt>
                <c:pt idx="1940">
                  <c:v>-0.30377898592205577</c:v>
                </c:pt>
                <c:pt idx="1941">
                  <c:v>-0.30356319047987856</c:v>
                </c:pt>
                <c:pt idx="1942">
                  <c:v>-0.3033962375915385</c:v>
                </c:pt>
                <c:pt idx="1943">
                  <c:v>-0.30309085158063731</c:v>
                </c:pt>
                <c:pt idx="1944">
                  <c:v>-0.30277307290793898</c:v>
                </c:pt>
                <c:pt idx="1945">
                  <c:v>-0.30204814849774808</c:v>
                </c:pt>
                <c:pt idx="1946">
                  <c:v>-0.30151981621955287</c:v>
                </c:pt>
                <c:pt idx="1947">
                  <c:v>-0.30140291866508989</c:v>
                </c:pt>
                <c:pt idx="1948">
                  <c:v>-0.30095853813508366</c:v>
                </c:pt>
                <c:pt idx="1949">
                  <c:v>-0.30072262911710995</c:v>
                </c:pt>
                <c:pt idx="1950">
                  <c:v>-0.30063802736232792</c:v>
                </c:pt>
                <c:pt idx="1951">
                  <c:v>-0.30045940861505988</c:v>
                </c:pt>
                <c:pt idx="1952">
                  <c:v>-0.29947366744509873</c:v>
                </c:pt>
                <c:pt idx="1953">
                  <c:v>-0.29934306298298841</c:v>
                </c:pt>
                <c:pt idx="1954">
                  <c:v>-0.29909175329945814</c:v>
                </c:pt>
                <c:pt idx="1955">
                  <c:v>-0.2987859648939124</c:v>
                </c:pt>
                <c:pt idx="1956">
                  <c:v>-0.29850373547869252</c:v>
                </c:pt>
                <c:pt idx="1957">
                  <c:v>-0.2983977631653254</c:v>
                </c:pt>
                <c:pt idx="1958">
                  <c:v>-0.29810637732372142</c:v>
                </c:pt>
                <c:pt idx="1959">
                  <c:v>-0.29805076127514418</c:v>
                </c:pt>
                <c:pt idx="1960">
                  <c:v>-0.29797322011515881</c:v>
                </c:pt>
                <c:pt idx="1961">
                  <c:v>-0.297842178888651</c:v>
                </c:pt>
                <c:pt idx="1962">
                  <c:v>-0.29772697193125736</c:v>
                </c:pt>
                <c:pt idx="1963">
                  <c:v>-0.29759698964098585</c:v>
                </c:pt>
                <c:pt idx="1964">
                  <c:v>-0.29725869738103988</c:v>
                </c:pt>
                <c:pt idx="1965">
                  <c:v>-0.29659960754503512</c:v>
                </c:pt>
                <c:pt idx="1966">
                  <c:v>-0.29652007189532897</c:v>
                </c:pt>
                <c:pt idx="1967">
                  <c:v>-0.29646125601678375</c:v>
                </c:pt>
                <c:pt idx="1968">
                  <c:v>-0.29632596070070416</c:v>
                </c:pt>
                <c:pt idx="1969">
                  <c:v>-0.29628480434894755</c:v>
                </c:pt>
                <c:pt idx="1970">
                  <c:v>-0.29610274934600883</c:v>
                </c:pt>
                <c:pt idx="1971">
                  <c:v>-0.29593318127573681</c:v>
                </c:pt>
                <c:pt idx="1972">
                  <c:v>-0.29515819356167688</c:v>
                </c:pt>
                <c:pt idx="1973">
                  <c:v>-0.29499335768878926</c:v>
                </c:pt>
                <c:pt idx="1974">
                  <c:v>-0.2946433322308008</c:v>
                </c:pt>
                <c:pt idx="1975">
                  <c:v>-0.29437429510321617</c:v>
                </c:pt>
                <c:pt idx="1976">
                  <c:v>-0.2942356446199445</c:v>
                </c:pt>
                <c:pt idx="1977">
                  <c:v>-0.29404253782680212</c:v>
                </c:pt>
                <c:pt idx="1978">
                  <c:v>-0.2932357622100823</c:v>
                </c:pt>
                <c:pt idx="1979">
                  <c:v>-0.2931715429866385</c:v>
                </c:pt>
                <c:pt idx="1980">
                  <c:v>-0.29255664921760677</c:v>
                </c:pt>
                <c:pt idx="1981">
                  <c:v>-0.29246425655891251</c:v>
                </c:pt>
                <c:pt idx="1982">
                  <c:v>-0.29241125219766295</c:v>
                </c:pt>
                <c:pt idx="1983">
                  <c:v>-0.29239388534882638</c:v>
                </c:pt>
                <c:pt idx="1984">
                  <c:v>-0.29187152875625788</c:v>
                </c:pt>
                <c:pt idx="1985">
                  <c:v>-0.29165426856827581</c:v>
                </c:pt>
                <c:pt idx="1986">
                  <c:v>-0.29146283618564922</c:v>
                </c:pt>
                <c:pt idx="1987">
                  <c:v>-0.29143822203446174</c:v>
                </c:pt>
                <c:pt idx="1988">
                  <c:v>-0.29125692734403297</c:v>
                </c:pt>
                <c:pt idx="1989">
                  <c:v>-0.29093630276582338</c:v>
                </c:pt>
                <c:pt idx="1990">
                  <c:v>-0.29090397637292614</c:v>
                </c:pt>
                <c:pt idx="1991">
                  <c:v>-0.29086136982562977</c:v>
                </c:pt>
                <c:pt idx="1992">
                  <c:v>-0.29077967743432681</c:v>
                </c:pt>
                <c:pt idx="1993">
                  <c:v>-0.29062356180174787</c:v>
                </c:pt>
                <c:pt idx="1994">
                  <c:v>-0.29049235237605958</c:v>
                </c:pt>
                <c:pt idx="1995">
                  <c:v>-0.28881662131571489</c:v>
                </c:pt>
                <c:pt idx="1996">
                  <c:v>-0.28876689739439027</c:v>
                </c:pt>
                <c:pt idx="1997">
                  <c:v>-0.28873936858444932</c:v>
                </c:pt>
                <c:pt idx="1998">
                  <c:v>-0.28856105302250085</c:v>
                </c:pt>
                <c:pt idx="1999">
                  <c:v>-0.28784071024738656</c:v>
                </c:pt>
                <c:pt idx="2000">
                  <c:v>-0.28731245088593232</c:v>
                </c:pt>
                <c:pt idx="2001">
                  <c:v>-0.28727788363294954</c:v>
                </c:pt>
                <c:pt idx="2002">
                  <c:v>-0.28720923372209312</c:v>
                </c:pt>
                <c:pt idx="2003">
                  <c:v>-0.28520804614424788</c:v>
                </c:pt>
                <c:pt idx="2004">
                  <c:v>-0.28489754818849777</c:v>
                </c:pt>
                <c:pt idx="2005">
                  <c:v>-0.28388293373633205</c:v>
                </c:pt>
                <c:pt idx="2006">
                  <c:v>-0.28323586361709846</c:v>
                </c:pt>
                <c:pt idx="2007">
                  <c:v>-0.28296002480450388</c:v>
                </c:pt>
                <c:pt idx="2008">
                  <c:v>-0.28222434934618834</c:v>
                </c:pt>
                <c:pt idx="2009">
                  <c:v>-0.28158516047175042</c:v>
                </c:pt>
                <c:pt idx="2010">
                  <c:v>-0.28148247401977555</c:v>
                </c:pt>
                <c:pt idx="2011">
                  <c:v>-0.28124645759639572</c:v>
                </c:pt>
                <c:pt idx="2012">
                  <c:v>-0.28009034055710974</c:v>
                </c:pt>
                <c:pt idx="2013">
                  <c:v>-0.28000950761854282</c:v>
                </c:pt>
                <c:pt idx="2014">
                  <c:v>-0.27991354849695566</c:v>
                </c:pt>
                <c:pt idx="2015">
                  <c:v>-0.2796017276071428</c:v>
                </c:pt>
                <c:pt idx="2016">
                  <c:v>-0.27916894061088432</c:v>
                </c:pt>
                <c:pt idx="2017">
                  <c:v>-0.27916596513102182</c:v>
                </c:pt>
                <c:pt idx="2018">
                  <c:v>-0.27914680750908083</c:v>
                </c:pt>
                <c:pt idx="2019">
                  <c:v>-0.27887986458439323</c:v>
                </c:pt>
                <c:pt idx="2020">
                  <c:v>-0.27737205275726273</c:v>
                </c:pt>
                <c:pt idx="2021">
                  <c:v>-0.27706752711347832</c:v>
                </c:pt>
                <c:pt idx="2022">
                  <c:v>-0.27691382036456086</c:v>
                </c:pt>
                <c:pt idx="2023">
                  <c:v>-0.27596711831893633</c:v>
                </c:pt>
                <c:pt idx="2024">
                  <c:v>-0.27563479013618375</c:v>
                </c:pt>
                <c:pt idx="2025">
                  <c:v>-0.27559309261385118</c:v>
                </c:pt>
                <c:pt idx="2026">
                  <c:v>-0.27511230906098932</c:v>
                </c:pt>
                <c:pt idx="2027">
                  <c:v>-0.27367046341721873</c:v>
                </c:pt>
                <c:pt idx="2028">
                  <c:v>-0.27346011790500224</c:v>
                </c:pt>
                <c:pt idx="2029">
                  <c:v>-0.27229747242954322</c:v>
                </c:pt>
                <c:pt idx="2030">
                  <c:v>-0.27165937797582257</c:v>
                </c:pt>
                <c:pt idx="2031">
                  <c:v>-0.27144417096160611</c:v>
                </c:pt>
                <c:pt idx="2032">
                  <c:v>-0.27130360627261491</c:v>
                </c:pt>
                <c:pt idx="2033">
                  <c:v>-0.27128746358975236</c:v>
                </c:pt>
                <c:pt idx="2034">
                  <c:v>-0.27095153498825381</c:v>
                </c:pt>
                <c:pt idx="2035">
                  <c:v>-0.2709356470103586</c:v>
                </c:pt>
                <c:pt idx="2036">
                  <c:v>-0.2706235103350963</c:v>
                </c:pt>
                <c:pt idx="2037">
                  <c:v>-0.27041942836937882</c:v>
                </c:pt>
                <c:pt idx="2038">
                  <c:v>-0.2702116403254789</c:v>
                </c:pt>
                <c:pt idx="2039">
                  <c:v>-0.27020027952798048</c:v>
                </c:pt>
                <c:pt idx="2040">
                  <c:v>-0.27014391350813638</c:v>
                </c:pt>
                <c:pt idx="2041">
                  <c:v>-0.26967497863322987</c:v>
                </c:pt>
                <c:pt idx="2042">
                  <c:v>-0.26955854717152866</c:v>
                </c:pt>
                <c:pt idx="2043">
                  <c:v>-0.26932899030222468</c:v>
                </c:pt>
                <c:pt idx="2044">
                  <c:v>-0.26886560494242323</c:v>
                </c:pt>
                <c:pt idx="2045">
                  <c:v>-0.26866475167874881</c:v>
                </c:pt>
                <c:pt idx="2046">
                  <c:v>-0.26862547169946566</c:v>
                </c:pt>
                <c:pt idx="2047">
                  <c:v>-0.26857024170455074</c:v>
                </c:pt>
                <c:pt idx="2048">
                  <c:v>-0.26808009530668192</c:v>
                </c:pt>
                <c:pt idx="2049">
                  <c:v>-0.26797702348806401</c:v>
                </c:pt>
                <c:pt idx="2050">
                  <c:v>-0.26764260652306809</c:v>
                </c:pt>
                <c:pt idx="2051">
                  <c:v>-0.26761293023477273</c:v>
                </c:pt>
                <c:pt idx="2052">
                  <c:v>-0.2675635079602614</c:v>
                </c:pt>
                <c:pt idx="2053">
                  <c:v>-0.26739118980346482</c:v>
                </c:pt>
                <c:pt idx="2054">
                  <c:v>-0.26736605409545167</c:v>
                </c:pt>
                <c:pt idx="2055">
                  <c:v>-0.26715051273508889</c:v>
                </c:pt>
                <c:pt idx="2056">
                  <c:v>-0.26709953274113696</c:v>
                </c:pt>
                <c:pt idx="2057">
                  <c:v>-0.26645483781344964</c:v>
                </c:pt>
                <c:pt idx="2058">
                  <c:v>-0.26628909333015732</c:v>
                </c:pt>
                <c:pt idx="2059">
                  <c:v>-0.26567099241530578</c:v>
                </c:pt>
                <c:pt idx="2060">
                  <c:v>-0.26546521703623549</c:v>
                </c:pt>
                <c:pt idx="2061">
                  <c:v>-0.26493663636706538</c:v>
                </c:pt>
                <c:pt idx="2062">
                  <c:v>-0.26489718237341736</c:v>
                </c:pt>
                <c:pt idx="2063">
                  <c:v>-0.26439601021666631</c:v>
                </c:pt>
                <c:pt idx="2064">
                  <c:v>-0.26415433828862317</c:v>
                </c:pt>
                <c:pt idx="2065">
                  <c:v>-0.2637020443805837</c:v>
                </c:pt>
                <c:pt idx="2066">
                  <c:v>-0.26331915668510514</c:v>
                </c:pt>
                <c:pt idx="2067">
                  <c:v>-0.26319220744374222</c:v>
                </c:pt>
                <c:pt idx="2068">
                  <c:v>-0.26276601058376325</c:v>
                </c:pt>
                <c:pt idx="2069">
                  <c:v>-0.2624126459916819</c:v>
                </c:pt>
                <c:pt idx="2070">
                  <c:v>-0.2620314932770384</c:v>
                </c:pt>
                <c:pt idx="2071">
                  <c:v>-0.26190301884139233</c:v>
                </c:pt>
                <c:pt idx="2072">
                  <c:v>-0.26186099274166647</c:v>
                </c:pt>
                <c:pt idx="2073">
                  <c:v>-0.26172477239553532</c:v>
                </c:pt>
                <c:pt idx="2074">
                  <c:v>-0.26140809902716228</c:v>
                </c:pt>
                <c:pt idx="2075">
                  <c:v>-0.26114573625336529</c:v>
                </c:pt>
                <c:pt idx="2076">
                  <c:v>-0.2598143300723913</c:v>
                </c:pt>
                <c:pt idx="2077">
                  <c:v>-0.25956065659428262</c:v>
                </c:pt>
                <c:pt idx="2078">
                  <c:v>-0.2593727188451494</c:v>
                </c:pt>
                <c:pt idx="2079">
                  <c:v>-0.25921098527168096</c:v>
                </c:pt>
                <c:pt idx="2080">
                  <c:v>-0.25879054209097874</c:v>
                </c:pt>
                <c:pt idx="2081">
                  <c:v>-0.25822464000968431</c:v>
                </c:pt>
                <c:pt idx="2082">
                  <c:v>-0.2578494436445381</c:v>
                </c:pt>
                <c:pt idx="2083">
                  <c:v>-0.25777862316618166</c:v>
                </c:pt>
                <c:pt idx="2084">
                  <c:v>-0.25762189872790181</c:v>
                </c:pt>
                <c:pt idx="2085">
                  <c:v>-0.2571971645478362</c:v>
                </c:pt>
                <c:pt idx="2086">
                  <c:v>-0.25683590040670773</c:v>
                </c:pt>
                <c:pt idx="2087">
                  <c:v>-0.25620562534462082</c:v>
                </c:pt>
                <c:pt idx="2088">
                  <c:v>-0.25600280126036112</c:v>
                </c:pt>
                <c:pt idx="2089">
                  <c:v>-0.25592451207105582</c:v>
                </c:pt>
                <c:pt idx="2090">
                  <c:v>-0.25554834588727832</c:v>
                </c:pt>
                <c:pt idx="2091">
                  <c:v>-0.25526796037006338</c:v>
                </c:pt>
                <c:pt idx="2092">
                  <c:v>-0.25490914562332873</c:v>
                </c:pt>
                <c:pt idx="2093">
                  <c:v>-0.25445903541551879</c:v>
                </c:pt>
                <c:pt idx="2094">
                  <c:v>-0.25442364127630901</c:v>
                </c:pt>
                <c:pt idx="2095">
                  <c:v>-0.25368458905415864</c:v>
                </c:pt>
                <c:pt idx="2096">
                  <c:v>-0.25335960986748113</c:v>
                </c:pt>
                <c:pt idx="2097">
                  <c:v>-0.25275052136741138</c:v>
                </c:pt>
                <c:pt idx="2098">
                  <c:v>-0.25221664131133903</c:v>
                </c:pt>
                <c:pt idx="2099">
                  <c:v>-0.25190124623595089</c:v>
                </c:pt>
                <c:pt idx="2100">
                  <c:v>-0.25152891948671002</c:v>
                </c:pt>
                <c:pt idx="2101">
                  <c:v>-0.2513475419449584</c:v>
                </c:pt>
                <c:pt idx="2102">
                  <c:v>-0.25083362365133655</c:v>
                </c:pt>
                <c:pt idx="2103">
                  <c:v>-0.25063440966275408</c:v>
                </c:pt>
                <c:pt idx="2104">
                  <c:v>-0.25057487499870174</c:v>
                </c:pt>
                <c:pt idx="2105">
                  <c:v>-0.25032754287975972</c:v>
                </c:pt>
                <c:pt idx="2106">
                  <c:v>-0.25028871941154945</c:v>
                </c:pt>
                <c:pt idx="2107">
                  <c:v>-0.25007024154846508</c:v>
                </c:pt>
                <c:pt idx="2108">
                  <c:v>-0.25001393696563928</c:v>
                </c:pt>
                <c:pt idx="2109">
                  <c:v>-0.24948704638600575</c:v>
                </c:pt>
                <c:pt idx="2110">
                  <c:v>-0.24873649596251632</c:v>
                </c:pt>
                <c:pt idx="2111">
                  <c:v>-0.24843609704859823</c:v>
                </c:pt>
                <c:pt idx="2112">
                  <c:v>-0.24836869482968671</c:v>
                </c:pt>
                <c:pt idx="2113">
                  <c:v>-0.24776824059681418</c:v>
                </c:pt>
                <c:pt idx="2114">
                  <c:v>-0.24755077886332871</c:v>
                </c:pt>
                <c:pt idx="2115">
                  <c:v>-0.24753388329741469</c:v>
                </c:pt>
                <c:pt idx="2116">
                  <c:v>-0.24738521187017781</c:v>
                </c:pt>
                <c:pt idx="2117">
                  <c:v>-0.24736698833357343</c:v>
                </c:pt>
                <c:pt idx="2118">
                  <c:v>-0.24671678658458226</c:v>
                </c:pt>
                <c:pt idx="2119">
                  <c:v>-0.24610311536168838</c:v>
                </c:pt>
                <c:pt idx="2120">
                  <c:v>-0.24541219921798113</c:v>
                </c:pt>
                <c:pt idx="2121">
                  <c:v>-0.2453673543447194</c:v>
                </c:pt>
                <c:pt idx="2122">
                  <c:v>-0.24488278352907991</c:v>
                </c:pt>
                <c:pt idx="2123">
                  <c:v>-0.24467441554882491</c:v>
                </c:pt>
                <c:pt idx="2124">
                  <c:v>-0.24467241177429971</c:v>
                </c:pt>
                <c:pt idx="2125">
                  <c:v>-0.24388575244848998</c:v>
                </c:pt>
                <c:pt idx="2126">
                  <c:v>-0.24372784481298188</c:v>
                </c:pt>
                <c:pt idx="2127">
                  <c:v>-0.24353059904540322</c:v>
                </c:pt>
                <c:pt idx="2128">
                  <c:v>-0.24275310427126373</c:v>
                </c:pt>
                <c:pt idx="2129">
                  <c:v>-0.24273245316935607</c:v>
                </c:pt>
                <c:pt idx="2130">
                  <c:v>-0.24237473996682496</c:v>
                </c:pt>
                <c:pt idx="2131">
                  <c:v>-0.24195474708350984</c:v>
                </c:pt>
                <c:pt idx="2132">
                  <c:v>-0.2415300049180665</c:v>
                </c:pt>
                <c:pt idx="2133">
                  <c:v>-0.24141570952377242</c:v>
                </c:pt>
                <c:pt idx="2134">
                  <c:v>-0.23941822868782914</c:v>
                </c:pt>
                <c:pt idx="2135">
                  <c:v>-0.23830441943765074</c:v>
                </c:pt>
                <c:pt idx="2136">
                  <c:v>-0.23830271602617706</c:v>
                </c:pt>
                <c:pt idx="2137">
                  <c:v>-0.23813075891128463</c:v>
                </c:pt>
                <c:pt idx="2138">
                  <c:v>-0.23810117406517223</c:v>
                </c:pt>
                <c:pt idx="2139">
                  <c:v>-0.2378522979531002</c:v>
                </c:pt>
                <c:pt idx="2140">
                  <c:v>-0.23774482354817841</c:v>
                </c:pt>
                <c:pt idx="2141">
                  <c:v>-0.2369906237419859</c:v>
                </c:pt>
                <c:pt idx="2142">
                  <c:v>-0.23697745623707103</c:v>
                </c:pt>
                <c:pt idx="2143">
                  <c:v>-0.23675583500403241</c:v>
                </c:pt>
                <c:pt idx="2144">
                  <c:v>-0.23536716454543594</c:v>
                </c:pt>
                <c:pt idx="2145">
                  <c:v>-0.23512648230276884</c:v>
                </c:pt>
                <c:pt idx="2146">
                  <c:v>-0.23495757758378732</c:v>
                </c:pt>
                <c:pt idx="2147">
                  <c:v>-0.23458545651014151</c:v>
                </c:pt>
                <c:pt idx="2148">
                  <c:v>-0.23436096595626321</c:v>
                </c:pt>
                <c:pt idx="2149">
                  <c:v>-0.23402332170404597</c:v>
                </c:pt>
                <c:pt idx="2150">
                  <c:v>-0.23371136868544001</c:v>
                </c:pt>
                <c:pt idx="2151">
                  <c:v>-0.23369215889579678</c:v>
                </c:pt>
                <c:pt idx="2152">
                  <c:v>-0.23330741032389021</c:v>
                </c:pt>
                <c:pt idx="2153">
                  <c:v>-0.2331670132214792</c:v>
                </c:pt>
                <c:pt idx="2154">
                  <c:v>-0.23310314914261071</c:v>
                </c:pt>
                <c:pt idx="2155">
                  <c:v>-0.23274357666288273</c:v>
                </c:pt>
                <c:pt idx="2156">
                  <c:v>-0.23270927194259991</c:v>
                </c:pt>
                <c:pt idx="2157">
                  <c:v>-0.23242383659230406</c:v>
                </c:pt>
                <c:pt idx="2158">
                  <c:v>-0.23237089093016902</c:v>
                </c:pt>
                <c:pt idx="2159">
                  <c:v>-0.23181439999472533</c:v>
                </c:pt>
                <c:pt idx="2160">
                  <c:v>-0.2313671134424185</c:v>
                </c:pt>
                <c:pt idx="2161">
                  <c:v>-0.23047109044271391</c:v>
                </c:pt>
                <c:pt idx="2162">
                  <c:v>-0.23023714226352721</c:v>
                </c:pt>
                <c:pt idx="2163">
                  <c:v>-0.22965107595321554</c:v>
                </c:pt>
                <c:pt idx="2164">
                  <c:v>-0.22947883781987599</c:v>
                </c:pt>
                <c:pt idx="2165">
                  <c:v>-0.22884467313200391</c:v>
                </c:pt>
                <c:pt idx="2166">
                  <c:v>-0.2286591436198287</c:v>
                </c:pt>
                <c:pt idx="2167">
                  <c:v>-0.22813755491456517</c:v>
                </c:pt>
                <c:pt idx="2168">
                  <c:v>-0.22751319128734007</c:v>
                </c:pt>
                <c:pt idx="2169">
                  <c:v>-0.22705503070733937</c:v>
                </c:pt>
                <c:pt idx="2170">
                  <c:v>-0.22595277355481119</c:v>
                </c:pt>
                <c:pt idx="2171">
                  <c:v>-0.2258778711265356</c:v>
                </c:pt>
                <c:pt idx="2172">
                  <c:v>-0.22582325008212481</c:v>
                </c:pt>
                <c:pt idx="2173">
                  <c:v>-0.22503731442934294</c:v>
                </c:pt>
                <c:pt idx="2174">
                  <c:v>-0.22269235606711771</c:v>
                </c:pt>
                <c:pt idx="2175">
                  <c:v>-0.22253388517498671</c:v>
                </c:pt>
                <c:pt idx="2176">
                  <c:v>-0.22135333572069929</c:v>
                </c:pt>
                <c:pt idx="2177">
                  <c:v>-0.22083779835442671</c:v>
                </c:pt>
                <c:pt idx="2178">
                  <c:v>-0.22020550120582313</c:v>
                </c:pt>
                <c:pt idx="2179">
                  <c:v>-0.21876686318364191</c:v>
                </c:pt>
                <c:pt idx="2180">
                  <c:v>-0.2187415502039344</c:v>
                </c:pt>
                <c:pt idx="2181">
                  <c:v>-0.21812511768363488</c:v>
                </c:pt>
                <c:pt idx="2182">
                  <c:v>-0.21808612574815989</c:v>
                </c:pt>
                <c:pt idx="2183">
                  <c:v>-0.21773454646824741</c:v>
                </c:pt>
                <c:pt idx="2184">
                  <c:v>-0.21771617391290857</c:v>
                </c:pt>
                <c:pt idx="2185">
                  <c:v>-0.21744718336260405</c:v>
                </c:pt>
                <c:pt idx="2186">
                  <c:v>-0.21714915085505831</c:v>
                </c:pt>
                <c:pt idx="2187">
                  <c:v>-0.21700180908715341</c:v>
                </c:pt>
                <c:pt idx="2188">
                  <c:v>-0.21697119818736901</c:v>
                </c:pt>
                <c:pt idx="2189">
                  <c:v>-0.21689017316137779</c:v>
                </c:pt>
                <c:pt idx="2190">
                  <c:v>-0.21645715652903763</c:v>
                </c:pt>
                <c:pt idx="2191">
                  <c:v>-0.21620540102941418</c:v>
                </c:pt>
                <c:pt idx="2192">
                  <c:v>-0.21602882229735804</c:v>
                </c:pt>
                <c:pt idx="2193">
                  <c:v>-0.21588813777401344</c:v>
                </c:pt>
                <c:pt idx="2194">
                  <c:v>-0.21556014139375346</c:v>
                </c:pt>
                <c:pt idx="2195">
                  <c:v>-0.21460182185458737</c:v>
                </c:pt>
                <c:pt idx="2196">
                  <c:v>-0.21446172010597453</c:v>
                </c:pt>
                <c:pt idx="2197">
                  <c:v>-0.21421473459209239</c:v>
                </c:pt>
                <c:pt idx="2198">
                  <c:v>-0.21409009370808901</c:v>
                </c:pt>
                <c:pt idx="2199">
                  <c:v>-0.21367009682786783</c:v>
                </c:pt>
                <c:pt idx="2200">
                  <c:v>-0.21341405763905291</c:v>
                </c:pt>
                <c:pt idx="2201">
                  <c:v>-0.21322082819177049</c:v>
                </c:pt>
                <c:pt idx="2202">
                  <c:v>-0.21292583872851986</c:v>
                </c:pt>
                <c:pt idx="2203">
                  <c:v>-0.21230469114307871</c:v>
                </c:pt>
                <c:pt idx="2204">
                  <c:v>-0.2122152762957859</c:v>
                </c:pt>
                <c:pt idx="2205">
                  <c:v>-0.2115316497161889</c:v>
                </c:pt>
                <c:pt idx="2206">
                  <c:v>-0.21141898111446847</c:v>
                </c:pt>
                <c:pt idx="2207">
                  <c:v>-0.21126667041221314</c:v>
                </c:pt>
                <c:pt idx="2208">
                  <c:v>-0.2106133512216444</c:v>
                </c:pt>
                <c:pt idx="2209">
                  <c:v>-0.2095245068383792</c:v>
                </c:pt>
                <c:pt idx="2210">
                  <c:v>-0.20951599940111457</c:v>
                </c:pt>
                <c:pt idx="2211">
                  <c:v>-0.20925306519225423</c:v>
                </c:pt>
                <c:pt idx="2212">
                  <c:v>-0.20903124988724514</c:v>
                </c:pt>
                <c:pt idx="2213">
                  <c:v>-0.20902800326658977</c:v>
                </c:pt>
                <c:pt idx="2214">
                  <c:v>-0.20863252050400277</c:v>
                </c:pt>
                <c:pt idx="2215">
                  <c:v>-0.20790617371062434</c:v>
                </c:pt>
                <c:pt idx="2216">
                  <c:v>-0.20641549719071287</c:v>
                </c:pt>
                <c:pt idx="2217">
                  <c:v>-0.20640544440426975</c:v>
                </c:pt>
                <c:pt idx="2218">
                  <c:v>-0.20616518445899729</c:v>
                </c:pt>
                <c:pt idx="2219">
                  <c:v>-0.20566717765968368</c:v>
                </c:pt>
                <c:pt idx="2220">
                  <c:v>-0.20561674132956992</c:v>
                </c:pt>
                <c:pt idx="2221">
                  <c:v>-0.20519949321485434</c:v>
                </c:pt>
                <c:pt idx="2222">
                  <c:v>-0.2050500189218222</c:v>
                </c:pt>
                <c:pt idx="2223">
                  <c:v>-0.20487807077339801</c:v>
                </c:pt>
                <c:pt idx="2224">
                  <c:v>-0.20437190227400018</c:v>
                </c:pt>
                <c:pt idx="2225">
                  <c:v>-0.20372621055042975</c:v>
                </c:pt>
                <c:pt idx="2226">
                  <c:v>-0.20367678503921768</c:v>
                </c:pt>
                <c:pt idx="2227">
                  <c:v>-0.20365297834573187</c:v>
                </c:pt>
                <c:pt idx="2228">
                  <c:v>-0.20359253850162132</c:v>
                </c:pt>
                <c:pt idx="2229">
                  <c:v>-0.20344342506611954</c:v>
                </c:pt>
                <c:pt idx="2230">
                  <c:v>-0.20333096208501228</c:v>
                </c:pt>
                <c:pt idx="2231">
                  <c:v>-0.20326620248078403</c:v>
                </c:pt>
                <c:pt idx="2232">
                  <c:v>-0.20301544411087338</c:v>
                </c:pt>
                <c:pt idx="2233">
                  <c:v>-0.20299709003813263</c:v>
                </c:pt>
                <c:pt idx="2234">
                  <c:v>-0.20297801317461325</c:v>
                </c:pt>
                <c:pt idx="2235">
                  <c:v>-0.20287134569427193</c:v>
                </c:pt>
                <c:pt idx="2236">
                  <c:v>-0.20281771946554564</c:v>
                </c:pt>
                <c:pt idx="2237">
                  <c:v>-0.20275248536076351</c:v>
                </c:pt>
                <c:pt idx="2238">
                  <c:v>-0.20173244005835891</c:v>
                </c:pt>
                <c:pt idx="2239">
                  <c:v>-0.2016753617788917</c:v>
                </c:pt>
                <c:pt idx="2240">
                  <c:v>-0.20154645179364025</c:v>
                </c:pt>
                <c:pt idx="2241">
                  <c:v>-0.20148986165473173</c:v>
                </c:pt>
                <c:pt idx="2242">
                  <c:v>-0.20116608180260767</c:v>
                </c:pt>
                <c:pt idx="2243">
                  <c:v>-0.20107434195450638</c:v>
                </c:pt>
                <c:pt idx="2244">
                  <c:v>-0.20057615863060516</c:v>
                </c:pt>
                <c:pt idx="2245">
                  <c:v>-0.20016267391873493</c:v>
                </c:pt>
                <c:pt idx="2246">
                  <c:v>-0.20005990327525489</c:v>
                </c:pt>
                <c:pt idx="2247">
                  <c:v>-0.19971395596728303</c:v>
                </c:pt>
                <c:pt idx="2248">
                  <c:v>-0.19964027053388292</c:v>
                </c:pt>
                <c:pt idx="2249">
                  <c:v>-0.19943755803753271</c:v>
                </c:pt>
                <c:pt idx="2250">
                  <c:v>-0.19909305632323426</c:v>
                </c:pt>
                <c:pt idx="2251">
                  <c:v>-0.19852363596756595</c:v>
                </c:pt>
                <c:pt idx="2252">
                  <c:v>-0.19742019116160894</c:v>
                </c:pt>
                <c:pt idx="2253">
                  <c:v>-0.1971931643898556</c:v>
                </c:pt>
                <c:pt idx="2254">
                  <c:v>-0.19692795304699812</c:v>
                </c:pt>
                <c:pt idx="2255">
                  <c:v>-0.19611143876388384</c:v>
                </c:pt>
                <c:pt idx="2256">
                  <c:v>-0.1959180417473399</c:v>
                </c:pt>
                <c:pt idx="2257">
                  <c:v>-0.19588048529865668</c:v>
                </c:pt>
                <c:pt idx="2258">
                  <c:v>-0.19534759959320144</c:v>
                </c:pt>
                <c:pt idx="2259">
                  <c:v>-0.19502405828364805</c:v>
                </c:pt>
                <c:pt idx="2260">
                  <c:v>-0.19484223087287797</c:v>
                </c:pt>
                <c:pt idx="2261">
                  <c:v>-0.19445596417942299</c:v>
                </c:pt>
                <c:pt idx="2262">
                  <c:v>-0.19435621816285542</c:v>
                </c:pt>
                <c:pt idx="2263">
                  <c:v>-0.19413174902259248</c:v>
                </c:pt>
                <c:pt idx="2264">
                  <c:v>-0.19376092453220112</c:v>
                </c:pt>
                <c:pt idx="2265">
                  <c:v>-0.19365858407500705</c:v>
                </c:pt>
                <c:pt idx="2266">
                  <c:v>-0.19359779495300947</c:v>
                </c:pt>
                <c:pt idx="2267">
                  <c:v>-0.19342852059759474</c:v>
                </c:pt>
                <c:pt idx="2268">
                  <c:v>-0.19330610999628253</c:v>
                </c:pt>
                <c:pt idx="2269">
                  <c:v>-0.19221606209004879</c:v>
                </c:pt>
                <c:pt idx="2270">
                  <c:v>-0.19216581135235125</c:v>
                </c:pt>
                <c:pt idx="2271">
                  <c:v>-0.19152346249631999</c:v>
                </c:pt>
                <c:pt idx="2272">
                  <c:v>-0.19141405219113414</c:v>
                </c:pt>
                <c:pt idx="2273">
                  <c:v>-0.19139142464788853</c:v>
                </c:pt>
                <c:pt idx="2274">
                  <c:v>-0.19120306410327786</c:v>
                </c:pt>
                <c:pt idx="2275">
                  <c:v>-0.19000667799564017</c:v>
                </c:pt>
                <c:pt idx="2276">
                  <c:v>-0.18993468682617279</c:v>
                </c:pt>
                <c:pt idx="2277">
                  <c:v>-0.1897355881373238</c:v>
                </c:pt>
                <c:pt idx="2278">
                  <c:v>-0.18937251634545627</c:v>
                </c:pt>
                <c:pt idx="2279">
                  <c:v>-0.18936710219278877</c:v>
                </c:pt>
                <c:pt idx="2280">
                  <c:v>-0.18925595923335739</c:v>
                </c:pt>
                <c:pt idx="2281">
                  <c:v>-0.18864888047377876</c:v>
                </c:pt>
                <c:pt idx="2282">
                  <c:v>-0.18783380064005273</c:v>
                </c:pt>
                <c:pt idx="2283">
                  <c:v>-0.18706321286956312</c:v>
                </c:pt>
                <c:pt idx="2284">
                  <c:v>-0.18596036802699598</c:v>
                </c:pt>
                <c:pt idx="2285">
                  <c:v>-0.18529992003242796</c:v>
                </c:pt>
                <c:pt idx="2286">
                  <c:v>-0.18488759984470071</c:v>
                </c:pt>
                <c:pt idx="2287">
                  <c:v>-0.18485510559899837</c:v>
                </c:pt>
                <c:pt idx="2288">
                  <c:v>-0.1846763072074144</c:v>
                </c:pt>
                <c:pt idx="2289">
                  <c:v>-0.18459690341451249</c:v>
                </c:pt>
                <c:pt idx="2290">
                  <c:v>-0.18369690227076971</c:v>
                </c:pt>
                <c:pt idx="2291">
                  <c:v>-0.18347532636788041</c:v>
                </c:pt>
                <c:pt idx="2292">
                  <c:v>-0.18288361068117509</c:v>
                </c:pt>
                <c:pt idx="2293">
                  <c:v>-0.18268607652238941</c:v>
                </c:pt>
                <c:pt idx="2294">
                  <c:v>-0.18192324638038737</c:v>
                </c:pt>
                <c:pt idx="2295">
                  <c:v>-0.18182289055517076</c:v>
                </c:pt>
                <c:pt idx="2296">
                  <c:v>-0.18159373872198548</c:v>
                </c:pt>
                <c:pt idx="2297">
                  <c:v>-0.18097769582757392</c:v>
                </c:pt>
                <c:pt idx="2298">
                  <c:v>-0.1808590663415989</c:v>
                </c:pt>
                <c:pt idx="2299">
                  <c:v>-0.18006166013105021</c:v>
                </c:pt>
                <c:pt idx="2300">
                  <c:v>-0.17976490340830456</c:v>
                </c:pt>
                <c:pt idx="2301">
                  <c:v>-0.17969474350735873</c:v>
                </c:pt>
                <c:pt idx="2302">
                  <c:v>-0.17944827379441236</c:v>
                </c:pt>
                <c:pt idx="2303">
                  <c:v>-0.17929510514104224</c:v>
                </c:pt>
                <c:pt idx="2304">
                  <c:v>-0.1790592209977552</c:v>
                </c:pt>
                <c:pt idx="2305">
                  <c:v>-0.17889401161078292</c:v>
                </c:pt>
                <c:pt idx="2306">
                  <c:v>-0.1784671929973137</c:v>
                </c:pt>
                <c:pt idx="2307">
                  <c:v>-0.17825097790480518</c:v>
                </c:pt>
                <c:pt idx="2308">
                  <c:v>-0.17756751274513524</c:v>
                </c:pt>
                <c:pt idx="2309">
                  <c:v>-0.17700320609754144</c:v>
                </c:pt>
                <c:pt idx="2310">
                  <c:v>-0.17665785841252948</c:v>
                </c:pt>
                <c:pt idx="2311">
                  <c:v>-0.17647446448713475</c:v>
                </c:pt>
                <c:pt idx="2312">
                  <c:v>-0.17614641103387871</c:v>
                </c:pt>
                <c:pt idx="2313">
                  <c:v>-0.17591903693175254</c:v>
                </c:pt>
                <c:pt idx="2314">
                  <c:v>-0.17526826066862294</c:v>
                </c:pt>
                <c:pt idx="2315">
                  <c:v>-0.17468804506855232</c:v>
                </c:pt>
                <c:pt idx="2316">
                  <c:v>-0.17389061465747793</c:v>
                </c:pt>
                <c:pt idx="2317">
                  <c:v>-0.17377761440296996</c:v>
                </c:pt>
                <c:pt idx="2318">
                  <c:v>-0.17335930263036844</c:v>
                </c:pt>
                <c:pt idx="2319">
                  <c:v>-0.1731738637042923</c:v>
                </c:pt>
                <c:pt idx="2320">
                  <c:v>-0.1724566131252494</c:v>
                </c:pt>
                <c:pt idx="2321">
                  <c:v>-0.17177931766749646</c:v>
                </c:pt>
                <c:pt idx="2322">
                  <c:v>-0.17161578512976924</c:v>
                </c:pt>
                <c:pt idx="2323">
                  <c:v>-0.17081875373100094</c:v>
                </c:pt>
                <c:pt idx="2324">
                  <c:v>-0.17022801427570916</c:v>
                </c:pt>
                <c:pt idx="2325">
                  <c:v>-0.16671115779088291</c:v>
                </c:pt>
                <c:pt idx="2326">
                  <c:v>-0.16665779122652372</c:v>
                </c:pt>
                <c:pt idx="2327">
                  <c:v>-0.16625319486809495</c:v>
                </c:pt>
                <c:pt idx="2328">
                  <c:v>-0.16511255974468037</c:v>
                </c:pt>
                <c:pt idx="2329">
                  <c:v>-0.16478336405821595</c:v>
                </c:pt>
                <c:pt idx="2330">
                  <c:v>-0.16455772062295915</c:v>
                </c:pt>
                <c:pt idx="2331">
                  <c:v>-0.16434827931459053</c:v>
                </c:pt>
                <c:pt idx="2332">
                  <c:v>-0.16424985863039729</c:v>
                </c:pt>
                <c:pt idx="2333">
                  <c:v>-0.16396173086651222</c:v>
                </c:pt>
                <c:pt idx="2334">
                  <c:v>-0.16307714152908914</c:v>
                </c:pt>
                <c:pt idx="2335">
                  <c:v>-0.16222109422103281</c:v>
                </c:pt>
                <c:pt idx="2336">
                  <c:v>-0.16179489369645444</c:v>
                </c:pt>
                <c:pt idx="2337">
                  <c:v>-0.16150632940428028</c:v>
                </c:pt>
                <c:pt idx="2338">
                  <c:v>-0.16146263798627158</c:v>
                </c:pt>
                <c:pt idx="2339">
                  <c:v>-0.16045341581146344</c:v>
                </c:pt>
                <c:pt idx="2340">
                  <c:v>-0.16036600426277439</c:v>
                </c:pt>
                <c:pt idx="2341">
                  <c:v>-0.16033212583191234</c:v>
                </c:pt>
                <c:pt idx="2342">
                  <c:v>-0.16026520511334991</c:v>
                </c:pt>
                <c:pt idx="2343">
                  <c:v>-0.16009103517199424</c:v>
                </c:pt>
                <c:pt idx="2344">
                  <c:v>-0.15951781690801464</c:v>
                </c:pt>
                <c:pt idx="2345">
                  <c:v>-0.15943756536373771</c:v>
                </c:pt>
                <c:pt idx="2346">
                  <c:v>-0.15906628562413186</c:v>
                </c:pt>
                <c:pt idx="2347">
                  <c:v>-0.15877212274295024</c:v>
                </c:pt>
                <c:pt idx="2348">
                  <c:v>-0.15853613751657619</c:v>
                </c:pt>
                <c:pt idx="2349">
                  <c:v>-0.15759422567210851</c:v>
                </c:pt>
                <c:pt idx="2350">
                  <c:v>-0.15672050041790092</c:v>
                </c:pt>
                <c:pt idx="2351">
                  <c:v>-0.15666115372655909</c:v>
                </c:pt>
                <c:pt idx="2352">
                  <c:v>-0.15538296829722625</c:v>
                </c:pt>
                <c:pt idx="2353">
                  <c:v>-0.15465333066505579</c:v>
                </c:pt>
                <c:pt idx="2354">
                  <c:v>-0.15394241363138741</c:v>
                </c:pt>
                <c:pt idx="2355">
                  <c:v>-0.15288817706983029</c:v>
                </c:pt>
                <c:pt idx="2356">
                  <c:v>-0.15250378712746143</c:v>
                </c:pt>
                <c:pt idx="2357">
                  <c:v>-0.15225994251889324</c:v>
                </c:pt>
                <c:pt idx="2358">
                  <c:v>-0.15212349091270624</c:v>
                </c:pt>
                <c:pt idx="2359">
                  <c:v>-0.15205283646841841</c:v>
                </c:pt>
                <c:pt idx="2360">
                  <c:v>-0.15200562241291704</c:v>
                </c:pt>
                <c:pt idx="2361">
                  <c:v>-0.15172066444905283</c:v>
                </c:pt>
                <c:pt idx="2362">
                  <c:v>-0.15156776510338679</c:v>
                </c:pt>
                <c:pt idx="2363">
                  <c:v>-0.15094546646435564</c:v>
                </c:pt>
                <c:pt idx="2364">
                  <c:v>-0.15078154078013342</c:v>
                </c:pt>
                <c:pt idx="2365">
                  <c:v>-0.15054054574579637</c:v>
                </c:pt>
                <c:pt idx="2366">
                  <c:v>-0.15007501429974437</c:v>
                </c:pt>
                <c:pt idx="2367">
                  <c:v>-0.14968583600180571</c:v>
                </c:pt>
                <c:pt idx="2368">
                  <c:v>-0.1494294021422192</c:v>
                </c:pt>
                <c:pt idx="2369">
                  <c:v>-0.14931496345279924</c:v>
                </c:pt>
                <c:pt idx="2370">
                  <c:v>-0.14907681329508468</c:v>
                </c:pt>
                <c:pt idx="2371">
                  <c:v>-0.14803948298162176</c:v>
                </c:pt>
                <c:pt idx="2372">
                  <c:v>-0.14761831163026817</c:v>
                </c:pt>
                <c:pt idx="2373">
                  <c:v>-0.14720126983100573</c:v>
                </c:pt>
                <c:pt idx="2374">
                  <c:v>-0.14687176707979469</c:v>
                </c:pt>
                <c:pt idx="2375">
                  <c:v>-0.1461176598225177</c:v>
                </c:pt>
                <c:pt idx="2376">
                  <c:v>-0.14599468806177837</c:v>
                </c:pt>
                <c:pt idx="2377">
                  <c:v>-0.14583864038741257</c:v>
                </c:pt>
                <c:pt idx="2378">
                  <c:v>-0.14570998228953871</c:v>
                </c:pt>
                <c:pt idx="2379">
                  <c:v>-0.14538556622414137</c:v>
                </c:pt>
                <c:pt idx="2380">
                  <c:v>-0.1453089523592935</c:v>
                </c:pt>
                <c:pt idx="2381">
                  <c:v>-0.14478618426919981</c:v>
                </c:pt>
                <c:pt idx="2382">
                  <c:v>-0.14467812677134864</c:v>
                </c:pt>
                <c:pt idx="2383">
                  <c:v>-0.1441802048815477</c:v>
                </c:pt>
                <c:pt idx="2384">
                  <c:v>-0.14394132908217591</c:v>
                </c:pt>
                <c:pt idx="2385">
                  <c:v>-0.1438714973063179</c:v>
                </c:pt>
                <c:pt idx="2386">
                  <c:v>-0.14321863488491676</c:v>
                </c:pt>
                <c:pt idx="2387">
                  <c:v>-0.14276523227029142</c:v>
                </c:pt>
                <c:pt idx="2388">
                  <c:v>-0.14149628937126435</c:v>
                </c:pt>
                <c:pt idx="2389">
                  <c:v>-0.14098441253986474</c:v>
                </c:pt>
                <c:pt idx="2390">
                  <c:v>-0.14051532876796483</c:v>
                </c:pt>
                <c:pt idx="2391">
                  <c:v>-0.14003673171133024</c:v>
                </c:pt>
                <c:pt idx="2392">
                  <c:v>-0.13979414853988781</c:v>
                </c:pt>
                <c:pt idx="2393">
                  <c:v>-0.13968410446864019</c:v>
                </c:pt>
                <c:pt idx="2394">
                  <c:v>-0.13963671547568338</c:v>
                </c:pt>
                <c:pt idx="2395">
                  <c:v>-0.13946478220784073</c:v>
                </c:pt>
                <c:pt idx="2396">
                  <c:v>-0.13937368613159326</c:v>
                </c:pt>
                <c:pt idx="2397">
                  <c:v>-0.1387033398821243</c:v>
                </c:pt>
                <c:pt idx="2398">
                  <c:v>-0.13859237282304673</c:v>
                </c:pt>
                <c:pt idx="2399">
                  <c:v>-0.1380915150088638</c:v>
                </c:pt>
                <c:pt idx="2400">
                  <c:v>-0.13795095908072041</c:v>
                </c:pt>
                <c:pt idx="2401">
                  <c:v>-0.13771370996455817</c:v>
                </c:pt>
                <c:pt idx="2402">
                  <c:v>-0.13760193140905469</c:v>
                </c:pt>
                <c:pt idx="2403">
                  <c:v>-0.13751811600371627</c:v>
                </c:pt>
                <c:pt idx="2404">
                  <c:v>-0.13696353885460841</c:v>
                </c:pt>
                <c:pt idx="2405">
                  <c:v>-0.13619553596808032</c:v>
                </c:pt>
                <c:pt idx="2406">
                  <c:v>-0.13609004079528891</c:v>
                </c:pt>
                <c:pt idx="2407">
                  <c:v>-0.13601035995593791</c:v>
                </c:pt>
                <c:pt idx="2408">
                  <c:v>-0.13573862444553966</c:v>
                </c:pt>
                <c:pt idx="2409">
                  <c:v>-0.13567316856325357</c:v>
                </c:pt>
                <c:pt idx="2410">
                  <c:v>-0.13564159169276371</c:v>
                </c:pt>
                <c:pt idx="2411">
                  <c:v>-0.13545184332080154</c:v>
                </c:pt>
                <c:pt idx="2412">
                  <c:v>-0.1354499381116378</c:v>
                </c:pt>
                <c:pt idx="2413">
                  <c:v>-0.13532037306451117</c:v>
                </c:pt>
                <c:pt idx="2414">
                  <c:v>-0.13430338574851663</c:v>
                </c:pt>
                <c:pt idx="2415">
                  <c:v>-0.13412867670680267</c:v>
                </c:pt>
                <c:pt idx="2416">
                  <c:v>-0.13394045492679962</c:v>
                </c:pt>
                <c:pt idx="2417">
                  <c:v>-0.13271874913456821</c:v>
                </c:pt>
                <c:pt idx="2418">
                  <c:v>-0.13139095624257258</c:v>
                </c:pt>
                <c:pt idx="2419">
                  <c:v>-0.13119403758861059</c:v>
                </c:pt>
                <c:pt idx="2420">
                  <c:v>-0.13090238894217174</c:v>
                </c:pt>
                <c:pt idx="2421">
                  <c:v>-0.1308455013516257</c:v>
                </c:pt>
                <c:pt idx="2422">
                  <c:v>-0.13058463151491997</c:v>
                </c:pt>
                <c:pt idx="2423">
                  <c:v>-0.12984083549027778</c:v>
                </c:pt>
                <c:pt idx="2424">
                  <c:v>-0.12877570252847431</c:v>
                </c:pt>
                <c:pt idx="2425">
                  <c:v>-0.12797849274557221</c:v>
                </c:pt>
                <c:pt idx="2426">
                  <c:v>-0.12781064483543444</c:v>
                </c:pt>
                <c:pt idx="2427">
                  <c:v>-0.12756798642840941</c:v>
                </c:pt>
                <c:pt idx="2428">
                  <c:v>-0.12594957787009325</c:v>
                </c:pt>
                <c:pt idx="2429">
                  <c:v>-0.12521323678654298</c:v>
                </c:pt>
                <c:pt idx="2430">
                  <c:v>-0.12502056483260068</c:v>
                </c:pt>
                <c:pt idx="2431">
                  <c:v>-0.12462266979100622</c:v>
                </c:pt>
                <c:pt idx="2432">
                  <c:v>-0.12340453767701019</c:v>
                </c:pt>
                <c:pt idx="2433">
                  <c:v>-0.1221200034176237</c:v>
                </c:pt>
                <c:pt idx="2434">
                  <c:v>-0.1216810822869468</c:v>
                </c:pt>
                <c:pt idx="2435">
                  <c:v>-0.12160031289632094</c:v>
                </c:pt>
                <c:pt idx="2436">
                  <c:v>-0.12141098673001192</c:v>
                </c:pt>
                <c:pt idx="2437">
                  <c:v>-0.12108070878240459</c:v>
                </c:pt>
                <c:pt idx="2438">
                  <c:v>-0.12004209033046415</c:v>
                </c:pt>
                <c:pt idx="2439">
                  <c:v>-0.11995447160448949</c:v>
                </c:pt>
                <c:pt idx="2440">
                  <c:v>-0.11949431898811561</c:v>
                </c:pt>
                <c:pt idx="2441">
                  <c:v>-0.11941076403905468</c:v>
                </c:pt>
                <c:pt idx="2442">
                  <c:v>-0.11928579867506675</c:v>
                </c:pt>
                <c:pt idx="2443">
                  <c:v>-0.11925989767477412</c:v>
                </c:pt>
                <c:pt idx="2444">
                  <c:v>-0.11922932721605223</c:v>
                </c:pt>
                <c:pt idx="2445">
                  <c:v>-0.11899593300810422</c:v>
                </c:pt>
                <c:pt idx="2446">
                  <c:v>-0.1189280565049536</c:v>
                </c:pt>
                <c:pt idx="2447">
                  <c:v>-0.11867642765398589</c:v>
                </c:pt>
                <c:pt idx="2448">
                  <c:v>-0.11831034090236155</c:v>
                </c:pt>
                <c:pt idx="2449">
                  <c:v>-0.11808197398798113</c:v>
                </c:pt>
                <c:pt idx="2450">
                  <c:v>-0.11789510741794312</c:v>
                </c:pt>
                <c:pt idx="2451">
                  <c:v>-0.11740298740280293</c:v>
                </c:pt>
                <c:pt idx="2452">
                  <c:v>-0.11725548641642972</c:v>
                </c:pt>
                <c:pt idx="2453">
                  <c:v>-0.11674370432056209</c:v>
                </c:pt>
                <c:pt idx="2454">
                  <c:v>-0.11540903759756259</c:v>
                </c:pt>
                <c:pt idx="2455">
                  <c:v>-0.11539580080810052</c:v>
                </c:pt>
                <c:pt idx="2456">
                  <c:v>-0.11532561004334742</c:v>
                </c:pt>
                <c:pt idx="2457">
                  <c:v>-0.11445585863136915</c:v>
                </c:pt>
                <c:pt idx="2458">
                  <c:v>-0.11437377215911426</c:v>
                </c:pt>
                <c:pt idx="2459">
                  <c:v>-0.11409266774781709</c:v>
                </c:pt>
                <c:pt idx="2460">
                  <c:v>-0.11297581864618725</c:v>
                </c:pt>
                <c:pt idx="2461">
                  <c:v>-0.11295678627860672</c:v>
                </c:pt>
                <c:pt idx="2462">
                  <c:v>-0.11189254872991079</c:v>
                </c:pt>
                <c:pt idx="2463">
                  <c:v>-0.11175403050827026</c:v>
                </c:pt>
                <c:pt idx="2464">
                  <c:v>-0.11153983769459662</c:v>
                </c:pt>
                <c:pt idx="2465">
                  <c:v>-0.11107236914313198</c:v>
                </c:pt>
                <c:pt idx="2466">
                  <c:v>-0.11099086010281105</c:v>
                </c:pt>
                <c:pt idx="2467">
                  <c:v>-0.11080649110541788</c:v>
                </c:pt>
                <c:pt idx="2468">
                  <c:v>-0.11068859962538473</c:v>
                </c:pt>
                <c:pt idx="2469">
                  <c:v>-0.11034789968164278</c:v>
                </c:pt>
                <c:pt idx="2470">
                  <c:v>-0.11010895755572045</c:v>
                </c:pt>
                <c:pt idx="2471">
                  <c:v>-0.10994033511247688</c:v>
                </c:pt>
                <c:pt idx="2472">
                  <c:v>-0.10991260441861099</c:v>
                </c:pt>
                <c:pt idx="2473">
                  <c:v>-0.10921863215571846</c:v>
                </c:pt>
                <c:pt idx="2474">
                  <c:v>-0.1090790743520598</c:v>
                </c:pt>
                <c:pt idx="2475">
                  <c:v>-0.10860639880035171</c:v>
                </c:pt>
                <c:pt idx="2476">
                  <c:v>-0.10791603317181472</c:v>
                </c:pt>
                <c:pt idx="2477">
                  <c:v>-0.10696950358562179</c:v>
                </c:pt>
                <c:pt idx="2478">
                  <c:v>-0.10615723774006125</c:v>
                </c:pt>
                <c:pt idx="2479">
                  <c:v>-0.10595166290481607</c:v>
                </c:pt>
                <c:pt idx="2480">
                  <c:v>-0.10486148029917104</c:v>
                </c:pt>
                <c:pt idx="2481">
                  <c:v>-0.10451495095366772</c:v>
                </c:pt>
                <c:pt idx="2482">
                  <c:v>-0.10413028254562662</c:v>
                </c:pt>
                <c:pt idx="2483">
                  <c:v>-0.10223018283989754</c:v>
                </c:pt>
                <c:pt idx="2484">
                  <c:v>-0.10117793160743287</c:v>
                </c:pt>
                <c:pt idx="2485">
                  <c:v>-0.10096725481947808</c:v>
                </c:pt>
                <c:pt idx="2486">
                  <c:v>-0.10060222147666362</c:v>
                </c:pt>
                <c:pt idx="2487">
                  <c:v>-0.10033782923160764</c:v>
                </c:pt>
                <c:pt idx="2488">
                  <c:v>-0.10001859639089002</c:v>
                </c:pt>
                <c:pt idx="2489">
                  <c:v>-0.10000016432252308</c:v>
                </c:pt>
                <c:pt idx="2490">
                  <c:v>-9.9495380070690809E-2</c:v>
                </c:pt>
                <c:pt idx="2491">
                  <c:v>-9.9159094198893058E-2</c:v>
                </c:pt>
                <c:pt idx="2492">
                  <c:v>-9.8854316604260112E-2</c:v>
                </c:pt>
                <c:pt idx="2493">
                  <c:v>-9.8627595303816873E-2</c:v>
                </c:pt>
                <c:pt idx="2494">
                  <c:v>-9.7981469795898668E-2</c:v>
                </c:pt>
                <c:pt idx="2495">
                  <c:v>-9.7772138696384334E-2</c:v>
                </c:pt>
                <c:pt idx="2496">
                  <c:v>-9.7477892596560048E-2</c:v>
                </c:pt>
                <c:pt idx="2497">
                  <c:v>-9.7248692504430842E-2</c:v>
                </c:pt>
                <c:pt idx="2498">
                  <c:v>-9.7072162416280527E-2</c:v>
                </c:pt>
                <c:pt idx="2499">
                  <c:v>-9.7060080474721519E-2</c:v>
                </c:pt>
                <c:pt idx="2500">
                  <c:v>-9.6647353284393264E-2</c:v>
                </c:pt>
                <c:pt idx="2501">
                  <c:v>-9.6534926149911091E-2</c:v>
                </c:pt>
                <c:pt idx="2502">
                  <c:v>-9.6364951772880222E-2</c:v>
                </c:pt>
                <c:pt idx="2503">
                  <c:v>-9.5940325869785723E-2</c:v>
                </c:pt>
                <c:pt idx="2504">
                  <c:v>-9.5627984280860265E-2</c:v>
                </c:pt>
                <c:pt idx="2505">
                  <c:v>-9.5185196453695664E-2</c:v>
                </c:pt>
                <c:pt idx="2506">
                  <c:v>-9.4441522292848523E-2</c:v>
                </c:pt>
                <c:pt idx="2507">
                  <c:v>-9.4325633340224244E-2</c:v>
                </c:pt>
                <c:pt idx="2508">
                  <c:v>-9.4023864169068425E-2</c:v>
                </c:pt>
                <c:pt idx="2509">
                  <c:v>-9.3874301512497302E-2</c:v>
                </c:pt>
                <c:pt idx="2510">
                  <c:v>-9.3765245696231375E-2</c:v>
                </c:pt>
                <c:pt idx="2511">
                  <c:v>-9.3611365107966207E-2</c:v>
                </c:pt>
                <c:pt idx="2512">
                  <c:v>-9.3410064995150047E-2</c:v>
                </c:pt>
                <c:pt idx="2513">
                  <c:v>-9.2923694982836397E-2</c:v>
                </c:pt>
                <c:pt idx="2514">
                  <c:v>-9.0783908393326507E-2</c:v>
                </c:pt>
                <c:pt idx="2515">
                  <c:v>-9.0734108499595567E-2</c:v>
                </c:pt>
                <c:pt idx="2516">
                  <c:v>-9.0509591939180525E-2</c:v>
                </c:pt>
                <c:pt idx="2517">
                  <c:v>-9.0043814494444943E-2</c:v>
                </c:pt>
                <c:pt idx="2518">
                  <c:v>-8.9271925409316721E-2</c:v>
                </c:pt>
                <c:pt idx="2519">
                  <c:v>-8.8380110838543482E-2</c:v>
                </c:pt>
                <c:pt idx="2520">
                  <c:v>-8.8308321460568925E-2</c:v>
                </c:pt>
                <c:pt idx="2521">
                  <c:v>-8.7628753508039267E-2</c:v>
                </c:pt>
                <c:pt idx="2522">
                  <c:v>-8.6170553146256226E-2</c:v>
                </c:pt>
                <c:pt idx="2523">
                  <c:v>-8.5838879380937566E-2</c:v>
                </c:pt>
                <c:pt idx="2524">
                  <c:v>-8.5831370008764701E-2</c:v>
                </c:pt>
                <c:pt idx="2525">
                  <c:v>-8.5829828816724046E-2</c:v>
                </c:pt>
                <c:pt idx="2526">
                  <c:v>-8.5543073353370525E-2</c:v>
                </c:pt>
                <c:pt idx="2527">
                  <c:v>-8.4780746280515032E-2</c:v>
                </c:pt>
                <c:pt idx="2528">
                  <c:v>-8.4324886366130766E-2</c:v>
                </c:pt>
                <c:pt idx="2529">
                  <c:v>-8.4185726880354694E-2</c:v>
                </c:pt>
                <c:pt idx="2530">
                  <c:v>-8.3960149473520027E-2</c:v>
                </c:pt>
                <c:pt idx="2531">
                  <c:v>-8.3592831911176765E-2</c:v>
                </c:pt>
                <c:pt idx="2532">
                  <c:v>-8.3574785023938447E-2</c:v>
                </c:pt>
                <c:pt idx="2533">
                  <c:v>-8.3280845560330746E-2</c:v>
                </c:pt>
                <c:pt idx="2534">
                  <c:v>-8.3246272397390977E-2</c:v>
                </c:pt>
                <c:pt idx="2535">
                  <c:v>-8.2627025623403266E-2</c:v>
                </c:pt>
                <c:pt idx="2536">
                  <c:v>-8.2127410133890744E-2</c:v>
                </c:pt>
                <c:pt idx="2537">
                  <c:v>-8.1411908723716606E-2</c:v>
                </c:pt>
                <c:pt idx="2538">
                  <c:v>-8.1341418159536938E-2</c:v>
                </c:pt>
                <c:pt idx="2539">
                  <c:v>-8.1130177815778179E-2</c:v>
                </c:pt>
                <c:pt idx="2540">
                  <c:v>-8.1125083671205814E-2</c:v>
                </c:pt>
                <c:pt idx="2541">
                  <c:v>-8.0838317240343197E-2</c:v>
                </c:pt>
                <c:pt idx="2542">
                  <c:v>-8.0806019594310524E-2</c:v>
                </c:pt>
                <c:pt idx="2543">
                  <c:v>-8.0401328583725701E-2</c:v>
                </c:pt>
                <c:pt idx="2544">
                  <c:v>-8.026204617602023E-2</c:v>
                </c:pt>
                <c:pt idx="2545">
                  <c:v>-7.9910361759460993E-2</c:v>
                </c:pt>
                <c:pt idx="2546">
                  <c:v>-7.9369847849736871E-2</c:v>
                </c:pt>
                <c:pt idx="2547">
                  <c:v>-7.9127359695034274E-2</c:v>
                </c:pt>
                <c:pt idx="2548">
                  <c:v>-7.7806319129917034E-2</c:v>
                </c:pt>
                <c:pt idx="2549">
                  <c:v>-7.7615861912925424E-2</c:v>
                </c:pt>
                <c:pt idx="2550">
                  <c:v>-7.7461008068395204E-2</c:v>
                </c:pt>
                <c:pt idx="2551">
                  <c:v>-7.7312439042312817E-2</c:v>
                </c:pt>
                <c:pt idx="2552">
                  <c:v>-7.6281088716783976E-2</c:v>
                </c:pt>
                <c:pt idx="2553">
                  <c:v>-7.5705277641897023E-2</c:v>
                </c:pt>
                <c:pt idx="2554">
                  <c:v>-7.5004792360924014E-2</c:v>
                </c:pt>
                <c:pt idx="2555">
                  <c:v>-7.4853312602132294E-2</c:v>
                </c:pt>
                <c:pt idx="2556">
                  <c:v>-7.4837040897905563E-2</c:v>
                </c:pt>
                <c:pt idx="2557">
                  <c:v>-7.4221094794353362E-2</c:v>
                </c:pt>
                <c:pt idx="2558">
                  <c:v>-7.4022031433489274E-2</c:v>
                </c:pt>
                <c:pt idx="2559">
                  <c:v>-7.3897813409875862E-2</c:v>
                </c:pt>
                <c:pt idx="2560">
                  <c:v>-7.3887581931311633E-2</c:v>
                </c:pt>
                <c:pt idx="2561">
                  <c:v>-7.3884422295084337E-2</c:v>
                </c:pt>
                <c:pt idx="2562">
                  <c:v>-7.3728082128629954E-2</c:v>
                </c:pt>
                <c:pt idx="2563">
                  <c:v>-7.3227882705849956E-2</c:v>
                </c:pt>
                <c:pt idx="2564">
                  <c:v>-7.3159705535786351E-2</c:v>
                </c:pt>
                <c:pt idx="2565">
                  <c:v>-7.2543205910072753E-2</c:v>
                </c:pt>
                <c:pt idx="2566">
                  <c:v>-7.206620295081588E-2</c:v>
                </c:pt>
                <c:pt idx="2567">
                  <c:v>-7.1860943968075963E-2</c:v>
                </c:pt>
                <c:pt idx="2568">
                  <c:v>-7.1679823443854346E-2</c:v>
                </c:pt>
                <c:pt idx="2569">
                  <c:v>-7.1337851910883834E-2</c:v>
                </c:pt>
                <c:pt idx="2570">
                  <c:v>-7.0843056893501163E-2</c:v>
                </c:pt>
                <c:pt idx="2571">
                  <c:v>-7.0825339788381556E-2</c:v>
                </c:pt>
                <c:pt idx="2572">
                  <c:v>-7.0458829900601913E-2</c:v>
                </c:pt>
                <c:pt idx="2573">
                  <c:v>-6.9829670832713187E-2</c:v>
                </c:pt>
                <c:pt idx="2574">
                  <c:v>-6.9663915156527534E-2</c:v>
                </c:pt>
                <c:pt idx="2575">
                  <c:v>-6.9607420488234734E-2</c:v>
                </c:pt>
                <c:pt idx="2576">
                  <c:v>-6.8313777087039534E-2</c:v>
                </c:pt>
                <c:pt idx="2577">
                  <c:v>-6.6649134072766625E-2</c:v>
                </c:pt>
                <c:pt idx="2578">
                  <c:v>-6.6228928487927066E-2</c:v>
                </c:pt>
                <c:pt idx="2579">
                  <c:v>-6.552940266319375E-2</c:v>
                </c:pt>
                <c:pt idx="2580">
                  <c:v>-6.5241398887645019E-2</c:v>
                </c:pt>
                <c:pt idx="2581">
                  <c:v>-6.462745206640623E-2</c:v>
                </c:pt>
                <c:pt idx="2582">
                  <c:v>-6.3847892039711113E-2</c:v>
                </c:pt>
                <c:pt idx="2583">
                  <c:v>-6.383386873568854E-2</c:v>
                </c:pt>
                <c:pt idx="2584">
                  <c:v>-6.3750912338612714E-2</c:v>
                </c:pt>
                <c:pt idx="2585">
                  <c:v>-6.3717035928999313E-2</c:v>
                </c:pt>
                <c:pt idx="2586">
                  <c:v>-6.3348838051049808E-2</c:v>
                </c:pt>
                <c:pt idx="2587">
                  <c:v>-6.2987327375243832E-2</c:v>
                </c:pt>
                <c:pt idx="2588">
                  <c:v>-6.2865190746552807E-2</c:v>
                </c:pt>
                <c:pt idx="2589">
                  <c:v>-6.2728325403503579E-2</c:v>
                </c:pt>
                <c:pt idx="2590">
                  <c:v>-6.2647377729334125E-2</c:v>
                </c:pt>
                <c:pt idx="2591">
                  <c:v>-6.1695841998995075E-2</c:v>
                </c:pt>
                <c:pt idx="2592">
                  <c:v>-6.0948395212630693E-2</c:v>
                </c:pt>
                <c:pt idx="2593">
                  <c:v>-6.0891544870396434E-2</c:v>
                </c:pt>
                <c:pt idx="2594">
                  <c:v>-6.0749932284346504E-2</c:v>
                </c:pt>
                <c:pt idx="2595">
                  <c:v>-5.9729578388128597E-2</c:v>
                </c:pt>
                <c:pt idx="2596">
                  <c:v>-5.9716250823333566E-2</c:v>
                </c:pt>
                <c:pt idx="2597">
                  <c:v>-5.9173134802419133E-2</c:v>
                </c:pt>
                <c:pt idx="2598">
                  <c:v>-5.8924054854483522E-2</c:v>
                </c:pt>
                <c:pt idx="2599">
                  <c:v>-5.7982943152492104E-2</c:v>
                </c:pt>
                <c:pt idx="2600">
                  <c:v>-5.7372443296224172E-2</c:v>
                </c:pt>
                <c:pt idx="2601">
                  <c:v>-5.7160542230715587E-2</c:v>
                </c:pt>
                <c:pt idx="2602">
                  <c:v>-5.6949853640714268E-2</c:v>
                </c:pt>
                <c:pt idx="2603">
                  <c:v>-5.6483066815349113E-2</c:v>
                </c:pt>
                <c:pt idx="2604">
                  <c:v>-5.5358472448368182E-2</c:v>
                </c:pt>
                <c:pt idx="2605">
                  <c:v>-5.5186309245478814E-2</c:v>
                </c:pt>
                <c:pt idx="2606">
                  <c:v>-5.4157551006583433E-2</c:v>
                </c:pt>
                <c:pt idx="2607">
                  <c:v>-5.4092005738070513E-2</c:v>
                </c:pt>
                <c:pt idx="2608">
                  <c:v>-5.3563294445378586E-2</c:v>
                </c:pt>
                <c:pt idx="2609">
                  <c:v>-5.3333330415198991E-2</c:v>
                </c:pt>
                <c:pt idx="2610">
                  <c:v>-5.3198474242627823E-2</c:v>
                </c:pt>
                <c:pt idx="2611">
                  <c:v>-5.2563456099303532E-2</c:v>
                </c:pt>
                <c:pt idx="2612">
                  <c:v>-5.2441240639496581E-2</c:v>
                </c:pt>
                <c:pt idx="2613">
                  <c:v>-5.2384656200319103E-2</c:v>
                </c:pt>
                <c:pt idx="2614">
                  <c:v>-5.2384035149359812E-2</c:v>
                </c:pt>
                <c:pt idx="2615">
                  <c:v>-5.1998031523600913E-2</c:v>
                </c:pt>
                <c:pt idx="2616">
                  <c:v>-5.1736022441751114E-2</c:v>
                </c:pt>
                <c:pt idx="2617">
                  <c:v>-5.1660825922442817E-2</c:v>
                </c:pt>
                <c:pt idx="2618">
                  <c:v>-5.1524771663906628E-2</c:v>
                </c:pt>
                <c:pt idx="2619">
                  <c:v>-5.1348656363150065E-2</c:v>
                </c:pt>
                <c:pt idx="2620">
                  <c:v>-5.1111960871649972E-2</c:v>
                </c:pt>
                <c:pt idx="2621">
                  <c:v>-5.0833909853290921E-2</c:v>
                </c:pt>
                <c:pt idx="2622">
                  <c:v>-5.0190828880963982E-2</c:v>
                </c:pt>
                <c:pt idx="2623">
                  <c:v>-4.9688333534570764E-2</c:v>
                </c:pt>
                <c:pt idx="2624">
                  <c:v>-4.9330546306264232E-2</c:v>
                </c:pt>
                <c:pt idx="2625">
                  <c:v>-4.9305181184516933E-2</c:v>
                </c:pt>
                <c:pt idx="2626">
                  <c:v>-4.8804631852911277E-2</c:v>
                </c:pt>
                <c:pt idx="2627">
                  <c:v>-4.8693391965904394E-2</c:v>
                </c:pt>
                <c:pt idx="2628">
                  <c:v>-4.8465866892376926E-2</c:v>
                </c:pt>
                <c:pt idx="2629">
                  <c:v>-4.7858414142802168E-2</c:v>
                </c:pt>
                <c:pt idx="2630">
                  <c:v>-4.7653861316701913E-2</c:v>
                </c:pt>
                <c:pt idx="2631">
                  <c:v>-4.7195882239269175E-2</c:v>
                </c:pt>
                <c:pt idx="2632">
                  <c:v>-4.6549277454866672E-2</c:v>
                </c:pt>
                <c:pt idx="2633">
                  <c:v>-4.6240818796202773E-2</c:v>
                </c:pt>
                <c:pt idx="2634">
                  <c:v>-4.6085357961104377E-2</c:v>
                </c:pt>
                <c:pt idx="2635">
                  <c:v>-4.5724291323383938E-2</c:v>
                </c:pt>
                <c:pt idx="2636">
                  <c:v>-4.5474247998234622E-2</c:v>
                </c:pt>
                <c:pt idx="2637">
                  <c:v>-4.5463257669798973E-2</c:v>
                </c:pt>
                <c:pt idx="2638">
                  <c:v>-4.5456790093117913E-2</c:v>
                </c:pt>
                <c:pt idx="2639">
                  <c:v>-4.4732760061255983E-2</c:v>
                </c:pt>
                <c:pt idx="2640">
                  <c:v>-4.4523187249119113E-2</c:v>
                </c:pt>
                <c:pt idx="2641">
                  <c:v>-4.4402595529144023E-2</c:v>
                </c:pt>
                <c:pt idx="2642">
                  <c:v>-4.4042663959817013E-2</c:v>
                </c:pt>
                <c:pt idx="2643">
                  <c:v>-4.3689116993888555E-2</c:v>
                </c:pt>
                <c:pt idx="2644">
                  <c:v>-4.3241887066568646E-2</c:v>
                </c:pt>
                <c:pt idx="2645">
                  <c:v>-4.2645982995985106E-2</c:v>
                </c:pt>
                <c:pt idx="2646">
                  <c:v>-4.0886346142512783E-2</c:v>
                </c:pt>
                <c:pt idx="2647">
                  <c:v>-4.0154051632805401E-2</c:v>
                </c:pt>
                <c:pt idx="2648">
                  <c:v>-3.9953165658762751E-2</c:v>
                </c:pt>
                <c:pt idx="2649">
                  <c:v>-3.9328724187805808E-2</c:v>
                </c:pt>
                <c:pt idx="2650">
                  <c:v>-3.9045947284487612E-2</c:v>
                </c:pt>
                <c:pt idx="2651">
                  <c:v>-3.8561517377868754E-2</c:v>
                </c:pt>
                <c:pt idx="2652">
                  <c:v>-3.8378491161509001E-2</c:v>
                </c:pt>
                <c:pt idx="2653">
                  <c:v>-3.8139046215288311E-2</c:v>
                </c:pt>
                <c:pt idx="2654">
                  <c:v>-3.8042044940234922E-2</c:v>
                </c:pt>
                <c:pt idx="2655">
                  <c:v>-3.7794052886771012E-2</c:v>
                </c:pt>
                <c:pt idx="2656">
                  <c:v>-3.7572168833070491E-2</c:v>
                </c:pt>
                <c:pt idx="2657">
                  <c:v>-3.7541967219914589E-2</c:v>
                </c:pt>
                <c:pt idx="2658">
                  <c:v>-3.7489410159218611E-2</c:v>
                </c:pt>
                <c:pt idx="2659">
                  <c:v>-3.7023009318226052E-2</c:v>
                </c:pt>
                <c:pt idx="2660">
                  <c:v>-3.6943702219258655E-2</c:v>
                </c:pt>
                <c:pt idx="2661">
                  <c:v>-3.5964922385139451E-2</c:v>
                </c:pt>
                <c:pt idx="2662">
                  <c:v>-3.4750399699794092E-2</c:v>
                </c:pt>
                <c:pt idx="2663">
                  <c:v>-3.4387927910690751E-2</c:v>
                </c:pt>
                <c:pt idx="2664">
                  <c:v>-3.4051445932959612E-2</c:v>
                </c:pt>
                <c:pt idx="2665">
                  <c:v>-3.3277958559687355E-2</c:v>
                </c:pt>
                <c:pt idx="2666">
                  <c:v>-3.307037106261141E-2</c:v>
                </c:pt>
                <c:pt idx="2667">
                  <c:v>-3.2958812966247752E-2</c:v>
                </c:pt>
                <c:pt idx="2668">
                  <c:v>-3.2648155222900412E-2</c:v>
                </c:pt>
                <c:pt idx="2669">
                  <c:v>-3.2506252372393254E-2</c:v>
                </c:pt>
                <c:pt idx="2670">
                  <c:v>-3.1438219251055652E-2</c:v>
                </c:pt>
                <c:pt idx="2671">
                  <c:v>-3.0547001936017087E-2</c:v>
                </c:pt>
                <c:pt idx="2672">
                  <c:v>-2.9630474805645186E-2</c:v>
                </c:pt>
                <c:pt idx="2673">
                  <c:v>-2.9559593949343869E-2</c:v>
                </c:pt>
                <c:pt idx="2674">
                  <c:v>-2.8902605613810552E-2</c:v>
                </c:pt>
                <c:pt idx="2675">
                  <c:v>-2.8149272409714696E-2</c:v>
                </c:pt>
                <c:pt idx="2676">
                  <c:v>-2.7954504815595371E-2</c:v>
                </c:pt>
                <c:pt idx="2677">
                  <c:v>-2.7507856674846492E-2</c:v>
                </c:pt>
                <c:pt idx="2678">
                  <c:v>-2.7355168383074242E-2</c:v>
                </c:pt>
                <c:pt idx="2679">
                  <c:v>-2.7148204897980983E-2</c:v>
                </c:pt>
                <c:pt idx="2680">
                  <c:v>-2.6765218992698542E-2</c:v>
                </c:pt>
                <c:pt idx="2681">
                  <c:v>-2.6532719183206602E-2</c:v>
                </c:pt>
                <c:pt idx="2682">
                  <c:v>-2.6323776467900496E-2</c:v>
                </c:pt>
                <c:pt idx="2683">
                  <c:v>-2.5798117659575605E-2</c:v>
                </c:pt>
                <c:pt idx="2684">
                  <c:v>-2.5041045680853614E-2</c:v>
                </c:pt>
                <c:pt idx="2685">
                  <c:v>-2.4981069299469506E-2</c:v>
                </c:pt>
                <c:pt idx="2686">
                  <c:v>-2.4850911129393919E-2</c:v>
                </c:pt>
                <c:pt idx="2687">
                  <c:v>-2.4805664605828091E-2</c:v>
                </c:pt>
                <c:pt idx="2688">
                  <c:v>-2.47738463066795E-2</c:v>
                </c:pt>
                <c:pt idx="2689">
                  <c:v>-2.4636224830798567E-2</c:v>
                </c:pt>
                <c:pt idx="2690">
                  <c:v>-2.449070880466549E-2</c:v>
                </c:pt>
                <c:pt idx="2691">
                  <c:v>-2.3866455513873272E-2</c:v>
                </c:pt>
                <c:pt idx="2692">
                  <c:v>-2.3836754570861741E-2</c:v>
                </c:pt>
                <c:pt idx="2693">
                  <c:v>-2.3761418891087169E-2</c:v>
                </c:pt>
                <c:pt idx="2694">
                  <c:v>-2.3720155469183841E-2</c:v>
                </c:pt>
                <c:pt idx="2695">
                  <c:v>-2.3488018886637436E-2</c:v>
                </c:pt>
                <c:pt idx="2696">
                  <c:v>-2.3051728930065941E-2</c:v>
                </c:pt>
                <c:pt idx="2697">
                  <c:v>-2.2509909283194806E-2</c:v>
                </c:pt>
                <c:pt idx="2698">
                  <c:v>-2.1697317362791384E-2</c:v>
                </c:pt>
                <c:pt idx="2699">
                  <c:v>-2.0306906483685491E-2</c:v>
                </c:pt>
                <c:pt idx="2700">
                  <c:v>-1.9745556874815308E-2</c:v>
                </c:pt>
                <c:pt idx="2701">
                  <c:v>-1.9591365916052334E-2</c:v>
                </c:pt>
                <c:pt idx="2702">
                  <c:v>-1.8832718708263661E-2</c:v>
                </c:pt>
                <c:pt idx="2703">
                  <c:v>-1.7974179143603334E-2</c:v>
                </c:pt>
                <c:pt idx="2704">
                  <c:v>-1.7853858880261583E-2</c:v>
                </c:pt>
                <c:pt idx="2705">
                  <c:v>-1.7286434695613386E-2</c:v>
                </c:pt>
                <c:pt idx="2706">
                  <c:v>-1.6710556345681932E-2</c:v>
                </c:pt>
                <c:pt idx="2707">
                  <c:v>-1.4467742011880355E-2</c:v>
                </c:pt>
                <c:pt idx="2708">
                  <c:v>-1.4227790757615023E-2</c:v>
                </c:pt>
                <c:pt idx="2709">
                  <c:v>-1.3884020456900183E-2</c:v>
                </c:pt>
                <c:pt idx="2710">
                  <c:v>-1.3733511046074941E-2</c:v>
                </c:pt>
                <c:pt idx="2711">
                  <c:v>-1.3720374638126821E-2</c:v>
                </c:pt>
                <c:pt idx="2712">
                  <c:v>-1.3670123080777604E-2</c:v>
                </c:pt>
                <c:pt idx="2713">
                  <c:v>-1.2668183475192553E-2</c:v>
                </c:pt>
                <c:pt idx="2714">
                  <c:v>-1.2658911527034158E-2</c:v>
                </c:pt>
                <c:pt idx="2715">
                  <c:v>-1.1997847847112395E-2</c:v>
                </c:pt>
                <c:pt idx="2716">
                  <c:v>-1.1541358353705853E-2</c:v>
                </c:pt>
                <c:pt idx="2717">
                  <c:v>-1.1452996489630256E-2</c:v>
                </c:pt>
                <c:pt idx="2718">
                  <c:v>-1.1367463174644474E-2</c:v>
                </c:pt>
                <c:pt idx="2719">
                  <c:v>-1.1145215498871135E-2</c:v>
                </c:pt>
                <c:pt idx="2720">
                  <c:v>-1.099348281215645E-2</c:v>
                </c:pt>
                <c:pt idx="2721">
                  <c:v>-1.0781779090182525E-2</c:v>
                </c:pt>
                <c:pt idx="2722">
                  <c:v>-9.8114649304744568E-3</c:v>
                </c:pt>
                <c:pt idx="2723">
                  <c:v>-9.635171676673604E-3</c:v>
                </c:pt>
                <c:pt idx="2724">
                  <c:v>-9.5395236052375001E-3</c:v>
                </c:pt>
                <c:pt idx="2725">
                  <c:v>-9.020362682943513E-3</c:v>
                </c:pt>
                <c:pt idx="2726">
                  <c:v>-8.475203194728392E-3</c:v>
                </c:pt>
                <c:pt idx="2727">
                  <c:v>-8.3370722266169726E-3</c:v>
                </c:pt>
                <c:pt idx="2728">
                  <c:v>-7.3399584136961673E-3</c:v>
                </c:pt>
                <c:pt idx="2729">
                  <c:v>-7.2333354773762492E-3</c:v>
                </c:pt>
                <c:pt idx="2730">
                  <c:v>-6.3077291483945109E-3</c:v>
                </c:pt>
                <c:pt idx="2731">
                  <c:v>-6.0676926438271933E-3</c:v>
                </c:pt>
                <c:pt idx="2732">
                  <c:v>-5.8690345202903858E-3</c:v>
                </c:pt>
                <c:pt idx="2733">
                  <c:v>-5.44882230444822E-3</c:v>
                </c:pt>
                <c:pt idx="2734">
                  <c:v>-5.3492515028531126E-3</c:v>
                </c:pt>
                <c:pt idx="2735">
                  <c:v>-4.6409681941290502E-3</c:v>
                </c:pt>
                <c:pt idx="2736">
                  <c:v>-4.2085323949822163E-3</c:v>
                </c:pt>
                <c:pt idx="2737">
                  <c:v>-4.0207772987314481E-3</c:v>
                </c:pt>
                <c:pt idx="2738">
                  <c:v>-3.816912427823897E-3</c:v>
                </c:pt>
                <c:pt idx="2739">
                  <c:v>-3.5034676011958103E-3</c:v>
                </c:pt>
                <c:pt idx="2740">
                  <c:v>-3.0177630406513266E-3</c:v>
                </c:pt>
                <c:pt idx="2741">
                  <c:v>-2.6619779787409492E-3</c:v>
                </c:pt>
                <c:pt idx="2742">
                  <c:v>-2.0420078479052692E-3</c:v>
                </c:pt>
                <c:pt idx="2743">
                  <c:v>-1.787464369650168E-3</c:v>
                </c:pt>
                <c:pt idx="2744">
                  <c:v>-1.6248852211004341E-3</c:v>
                </c:pt>
                <c:pt idx="2745">
                  <c:v>-1.1045937043677088E-3</c:v>
                </c:pt>
                <c:pt idx="2746">
                  <c:v>-8.5288237543151184E-4</c:v>
                </c:pt>
                <c:pt idx="2747">
                  <c:v>5.4105792568260104E-5</c:v>
                </c:pt>
                <c:pt idx="2748">
                  <c:v>6.793348696249766E-4</c:v>
                </c:pt>
                <c:pt idx="2749">
                  <c:v>1.8699882331765488E-3</c:v>
                </c:pt>
                <c:pt idx="2750">
                  <c:v>2.0749772263026637E-3</c:v>
                </c:pt>
                <c:pt idx="2751">
                  <c:v>2.9436238904098511E-3</c:v>
                </c:pt>
                <c:pt idx="2752">
                  <c:v>3.8470298394727691E-3</c:v>
                </c:pt>
                <c:pt idx="2753">
                  <c:v>4.1006659289094319E-3</c:v>
                </c:pt>
                <c:pt idx="2754">
                  <c:v>4.2581810829746911E-3</c:v>
                </c:pt>
                <c:pt idx="2755">
                  <c:v>5.1668086467618803E-3</c:v>
                </c:pt>
                <c:pt idx="2756">
                  <c:v>5.5685624859268933E-3</c:v>
                </c:pt>
                <c:pt idx="2757">
                  <c:v>6.4328337975716491E-3</c:v>
                </c:pt>
                <c:pt idx="2758">
                  <c:v>7.2829637702551712E-3</c:v>
                </c:pt>
                <c:pt idx="2759">
                  <c:v>7.9909885652988833E-3</c:v>
                </c:pt>
                <c:pt idx="2760">
                  <c:v>8.5108637213641199E-3</c:v>
                </c:pt>
                <c:pt idx="2761">
                  <c:v>9.0405969186659729E-3</c:v>
                </c:pt>
                <c:pt idx="2762">
                  <c:v>9.0498984384495707E-3</c:v>
                </c:pt>
                <c:pt idx="2763">
                  <c:v>9.077223906910771E-3</c:v>
                </c:pt>
                <c:pt idx="2764">
                  <c:v>1.0238024710599833E-2</c:v>
                </c:pt>
                <c:pt idx="2765">
                  <c:v>1.055985646599922E-2</c:v>
                </c:pt>
                <c:pt idx="2766">
                  <c:v>1.0634052900789278E-2</c:v>
                </c:pt>
                <c:pt idx="2767">
                  <c:v>1.1142146124562225E-2</c:v>
                </c:pt>
                <c:pt idx="2768">
                  <c:v>1.1207930737623727E-2</c:v>
                </c:pt>
                <c:pt idx="2769">
                  <c:v>1.1619450109969901E-2</c:v>
                </c:pt>
                <c:pt idx="2770">
                  <c:v>1.1931917065659407E-2</c:v>
                </c:pt>
                <c:pt idx="2771">
                  <c:v>1.3013857305085781E-2</c:v>
                </c:pt>
                <c:pt idx="2772">
                  <c:v>1.3102515587794917E-2</c:v>
                </c:pt>
                <c:pt idx="2773">
                  <c:v>1.3995589734093549E-2</c:v>
                </c:pt>
                <c:pt idx="2774">
                  <c:v>1.4171470950678576E-2</c:v>
                </c:pt>
                <c:pt idx="2775">
                  <c:v>1.433982489139864E-2</c:v>
                </c:pt>
                <c:pt idx="2776">
                  <c:v>1.4619081249374683E-2</c:v>
                </c:pt>
                <c:pt idx="2777">
                  <c:v>1.5197063716316003E-2</c:v>
                </c:pt>
                <c:pt idx="2778">
                  <c:v>1.5870330076400443E-2</c:v>
                </c:pt>
                <c:pt idx="2779">
                  <c:v>1.5921864216255271E-2</c:v>
                </c:pt>
                <c:pt idx="2780">
                  <c:v>1.5923535953074115E-2</c:v>
                </c:pt>
                <c:pt idx="2781">
                  <c:v>1.6036706804611115E-2</c:v>
                </c:pt>
                <c:pt idx="2782">
                  <c:v>1.607432267078894E-2</c:v>
                </c:pt>
                <c:pt idx="2783">
                  <c:v>1.7330911976546598E-2</c:v>
                </c:pt>
                <c:pt idx="2784">
                  <c:v>1.7864827255636376E-2</c:v>
                </c:pt>
                <c:pt idx="2785">
                  <c:v>1.8749994583404428E-2</c:v>
                </c:pt>
                <c:pt idx="2786">
                  <c:v>1.8995473065108619E-2</c:v>
                </c:pt>
                <c:pt idx="2787">
                  <c:v>1.9110153620177837E-2</c:v>
                </c:pt>
                <c:pt idx="2788">
                  <c:v>1.9690227632125506E-2</c:v>
                </c:pt>
                <c:pt idx="2789">
                  <c:v>2.0022310422034083E-2</c:v>
                </c:pt>
                <c:pt idx="2790">
                  <c:v>2.0322778540342278E-2</c:v>
                </c:pt>
                <c:pt idx="2791">
                  <c:v>2.0464098053150404E-2</c:v>
                </c:pt>
                <c:pt idx="2792">
                  <c:v>2.0891207763258649E-2</c:v>
                </c:pt>
                <c:pt idx="2793">
                  <c:v>2.1964402756297269E-2</c:v>
                </c:pt>
                <c:pt idx="2794">
                  <c:v>2.2030666995271272E-2</c:v>
                </c:pt>
                <c:pt idx="2795">
                  <c:v>2.2255606611088791E-2</c:v>
                </c:pt>
                <c:pt idx="2796">
                  <c:v>2.2596124338475965E-2</c:v>
                </c:pt>
                <c:pt idx="2797">
                  <c:v>2.2846603593119855E-2</c:v>
                </c:pt>
                <c:pt idx="2798">
                  <c:v>2.2900092682639428E-2</c:v>
                </c:pt>
                <c:pt idx="2799">
                  <c:v>2.3974993527060097E-2</c:v>
                </c:pt>
                <c:pt idx="2800">
                  <c:v>2.4097055812616192E-2</c:v>
                </c:pt>
                <c:pt idx="2801">
                  <c:v>2.4097323482861623E-2</c:v>
                </c:pt>
                <c:pt idx="2802">
                  <c:v>2.4228297545924309E-2</c:v>
                </c:pt>
                <c:pt idx="2803">
                  <c:v>2.4738759508008384E-2</c:v>
                </c:pt>
                <c:pt idx="2804">
                  <c:v>2.4897056224010151E-2</c:v>
                </c:pt>
                <c:pt idx="2805">
                  <c:v>2.4993580364360189E-2</c:v>
                </c:pt>
                <c:pt idx="2806">
                  <c:v>2.5468033466104052E-2</c:v>
                </c:pt>
                <c:pt idx="2807">
                  <c:v>2.5779066215792297E-2</c:v>
                </c:pt>
                <c:pt idx="2808">
                  <c:v>2.70105544329277E-2</c:v>
                </c:pt>
                <c:pt idx="2809">
                  <c:v>2.7158022719952941E-2</c:v>
                </c:pt>
                <c:pt idx="2810">
                  <c:v>2.7295848125315311E-2</c:v>
                </c:pt>
                <c:pt idx="2811">
                  <c:v>2.9419740995415212E-2</c:v>
                </c:pt>
                <c:pt idx="2812">
                  <c:v>2.9477948179992629E-2</c:v>
                </c:pt>
                <c:pt idx="2813">
                  <c:v>2.9878068494981556E-2</c:v>
                </c:pt>
                <c:pt idx="2814">
                  <c:v>2.9965098096172732E-2</c:v>
                </c:pt>
                <c:pt idx="2815">
                  <c:v>3.0900400332628673E-2</c:v>
                </c:pt>
                <c:pt idx="2816">
                  <c:v>3.0949275327458496E-2</c:v>
                </c:pt>
                <c:pt idx="2817">
                  <c:v>3.1036901466271225E-2</c:v>
                </c:pt>
                <c:pt idx="2818">
                  <c:v>3.1062680233311164E-2</c:v>
                </c:pt>
                <c:pt idx="2819">
                  <c:v>3.1637266222798242E-2</c:v>
                </c:pt>
                <c:pt idx="2820">
                  <c:v>3.1770441193664151E-2</c:v>
                </c:pt>
                <c:pt idx="2821">
                  <c:v>3.1792613133726985E-2</c:v>
                </c:pt>
                <c:pt idx="2822">
                  <c:v>3.2134213527496902E-2</c:v>
                </c:pt>
                <c:pt idx="2823">
                  <c:v>3.2476737800437881E-2</c:v>
                </c:pt>
                <c:pt idx="2824">
                  <c:v>3.3006583995703546E-2</c:v>
                </c:pt>
                <c:pt idx="2825">
                  <c:v>3.3687995910351952E-2</c:v>
                </c:pt>
                <c:pt idx="2826">
                  <c:v>3.4184959529811001E-2</c:v>
                </c:pt>
                <c:pt idx="2827">
                  <c:v>3.4348513210383805E-2</c:v>
                </c:pt>
                <c:pt idx="2828">
                  <c:v>3.448870198520583E-2</c:v>
                </c:pt>
                <c:pt idx="2829">
                  <c:v>3.4673278761573549E-2</c:v>
                </c:pt>
                <c:pt idx="2830">
                  <c:v>3.5451539017121642E-2</c:v>
                </c:pt>
                <c:pt idx="2831">
                  <c:v>3.6753949852225624E-2</c:v>
                </c:pt>
                <c:pt idx="2832">
                  <c:v>3.6871220739924659E-2</c:v>
                </c:pt>
                <c:pt idx="2833">
                  <c:v>3.7126049035645176E-2</c:v>
                </c:pt>
                <c:pt idx="2834">
                  <c:v>3.7127065589487446E-2</c:v>
                </c:pt>
                <c:pt idx="2835">
                  <c:v>3.7456150364611772E-2</c:v>
                </c:pt>
                <c:pt idx="2836">
                  <c:v>3.7622795467225648E-2</c:v>
                </c:pt>
                <c:pt idx="2837">
                  <c:v>3.8881407871055755E-2</c:v>
                </c:pt>
                <c:pt idx="2838">
                  <c:v>3.9315845482645426E-2</c:v>
                </c:pt>
                <c:pt idx="2839">
                  <c:v>3.948071114789644E-2</c:v>
                </c:pt>
                <c:pt idx="2840">
                  <c:v>3.9781068798328011E-2</c:v>
                </c:pt>
                <c:pt idx="2841">
                  <c:v>3.9858234783506592E-2</c:v>
                </c:pt>
                <c:pt idx="2842">
                  <c:v>4.0221854165575645E-2</c:v>
                </c:pt>
                <c:pt idx="2843">
                  <c:v>4.1673874034048562E-2</c:v>
                </c:pt>
                <c:pt idx="2844">
                  <c:v>4.1791289266900872E-2</c:v>
                </c:pt>
                <c:pt idx="2845">
                  <c:v>4.2062803187942033E-2</c:v>
                </c:pt>
                <c:pt idx="2846">
                  <c:v>4.2378989882479054E-2</c:v>
                </c:pt>
                <c:pt idx="2847">
                  <c:v>4.2607527619626932E-2</c:v>
                </c:pt>
                <c:pt idx="2848">
                  <c:v>4.2876770702143914E-2</c:v>
                </c:pt>
                <c:pt idx="2849">
                  <c:v>4.3046301018725724E-2</c:v>
                </c:pt>
                <c:pt idx="2850">
                  <c:v>4.3482073953027917E-2</c:v>
                </c:pt>
                <c:pt idx="2851">
                  <c:v>4.3959770579051455E-2</c:v>
                </c:pt>
                <c:pt idx="2852">
                  <c:v>4.4042257420862312E-2</c:v>
                </c:pt>
                <c:pt idx="2853">
                  <c:v>4.4148937306913834E-2</c:v>
                </c:pt>
                <c:pt idx="2854">
                  <c:v>4.4633307277123724E-2</c:v>
                </c:pt>
                <c:pt idx="2855">
                  <c:v>4.5415662271121413E-2</c:v>
                </c:pt>
                <c:pt idx="2856">
                  <c:v>4.5477991816960647E-2</c:v>
                </c:pt>
                <c:pt idx="2857">
                  <c:v>4.5924041632175887E-2</c:v>
                </c:pt>
                <c:pt idx="2858">
                  <c:v>4.6103599353164777E-2</c:v>
                </c:pt>
                <c:pt idx="2859">
                  <c:v>4.6586893582802415E-2</c:v>
                </c:pt>
                <c:pt idx="2860">
                  <c:v>4.6649674341895105E-2</c:v>
                </c:pt>
                <c:pt idx="2861">
                  <c:v>4.7228384562974755E-2</c:v>
                </c:pt>
                <c:pt idx="2862">
                  <c:v>4.9179231674972568E-2</c:v>
                </c:pt>
                <c:pt idx="2863">
                  <c:v>4.9286475880106505E-2</c:v>
                </c:pt>
                <c:pt idx="2864">
                  <c:v>5.0031512178285026E-2</c:v>
                </c:pt>
                <c:pt idx="2865">
                  <c:v>5.0398018518731581E-2</c:v>
                </c:pt>
                <c:pt idx="2866">
                  <c:v>5.0839075271991052E-2</c:v>
                </c:pt>
                <c:pt idx="2867">
                  <c:v>5.1037630653722042E-2</c:v>
                </c:pt>
                <c:pt idx="2868">
                  <c:v>5.1176506435744458E-2</c:v>
                </c:pt>
                <c:pt idx="2869">
                  <c:v>5.1289779095071715E-2</c:v>
                </c:pt>
                <c:pt idx="2870">
                  <c:v>5.1465199891181403E-2</c:v>
                </c:pt>
                <c:pt idx="2871">
                  <c:v>5.2943298923857192E-2</c:v>
                </c:pt>
                <c:pt idx="2872">
                  <c:v>5.3714247294124474E-2</c:v>
                </c:pt>
                <c:pt idx="2873">
                  <c:v>5.3727090456484404E-2</c:v>
                </c:pt>
                <c:pt idx="2874">
                  <c:v>5.5104184953696789E-2</c:v>
                </c:pt>
                <c:pt idx="2875">
                  <c:v>5.6324465201695526E-2</c:v>
                </c:pt>
                <c:pt idx="2876">
                  <c:v>5.6529335762150121E-2</c:v>
                </c:pt>
                <c:pt idx="2877">
                  <c:v>5.6824716304097009E-2</c:v>
                </c:pt>
                <c:pt idx="2878">
                  <c:v>5.7064651868847474E-2</c:v>
                </c:pt>
                <c:pt idx="2879">
                  <c:v>5.762407201001795E-2</c:v>
                </c:pt>
                <c:pt idx="2880">
                  <c:v>5.8084302187736164E-2</c:v>
                </c:pt>
                <c:pt idx="2881">
                  <c:v>5.8684439511162152E-2</c:v>
                </c:pt>
                <c:pt idx="2882">
                  <c:v>5.9227425803664233E-2</c:v>
                </c:pt>
                <c:pt idx="2883">
                  <c:v>5.9267965003379573E-2</c:v>
                </c:pt>
                <c:pt idx="2884">
                  <c:v>5.9509828085461201E-2</c:v>
                </c:pt>
                <c:pt idx="2885">
                  <c:v>5.9609893072245526E-2</c:v>
                </c:pt>
                <c:pt idx="2886">
                  <c:v>6.0813016155293338E-2</c:v>
                </c:pt>
                <c:pt idx="2887">
                  <c:v>6.0943014761982398E-2</c:v>
                </c:pt>
                <c:pt idx="2888">
                  <c:v>6.1706447428039532E-2</c:v>
                </c:pt>
                <c:pt idx="2889">
                  <c:v>6.176699007142504E-2</c:v>
                </c:pt>
                <c:pt idx="2890">
                  <c:v>6.1946692773496223E-2</c:v>
                </c:pt>
                <c:pt idx="2891">
                  <c:v>6.2938864371935133E-2</c:v>
                </c:pt>
                <c:pt idx="2892">
                  <c:v>6.2989480572572407E-2</c:v>
                </c:pt>
                <c:pt idx="2893">
                  <c:v>6.3327065835677099E-2</c:v>
                </c:pt>
                <c:pt idx="2894">
                  <c:v>6.4445812476350145E-2</c:v>
                </c:pt>
                <c:pt idx="2895">
                  <c:v>6.4794805662242161E-2</c:v>
                </c:pt>
                <c:pt idx="2896">
                  <c:v>6.4827969922660433E-2</c:v>
                </c:pt>
                <c:pt idx="2897">
                  <c:v>6.5415375586320032E-2</c:v>
                </c:pt>
                <c:pt idx="2898">
                  <c:v>6.5670726574054247E-2</c:v>
                </c:pt>
                <c:pt idx="2899">
                  <c:v>6.6613149419922232E-2</c:v>
                </c:pt>
                <c:pt idx="2900">
                  <c:v>6.7257170642544897E-2</c:v>
                </c:pt>
                <c:pt idx="2901">
                  <c:v>6.9373034099088779E-2</c:v>
                </c:pt>
                <c:pt idx="2902">
                  <c:v>7.0039612364783663E-2</c:v>
                </c:pt>
                <c:pt idx="2903">
                  <c:v>7.0661747951349524E-2</c:v>
                </c:pt>
                <c:pt idx="2904">
                  <c:v>7.079376601774387E-2</c:v>
                </c:pt>
                <c:pt idx="2905">
                  <c:v>7.227461480400546E-2</c:v>
                </c:pt>
                <c:pt idx="2906">
                  <c:v>7.2720858411552416E-2</c:v>
                </c:pt>
                <c:pt idx="2907">
                  <c:v>7.2984919715992372E-2</c:v>
                </c:pt>
                <c:pt idx="2908">
                  <c:v>7.3142261320876839E-2</c:v>
                </c:pt>
                <c:pt idx="2909">
                  <c:v>7.4217892114961034E-2</c:v>
                </c:pt>
                <c:pt idx="2910">
                  <c:v>7.5124363194503191E-2</c:v>
                </c:pt>
                <c:pt idx="2911">
                  <c:v>7.5337244383359689E-2</c:v>
                </c:pt>
                <c:pt idx="2912">
                  <c:v>7.6230390479873261E-2</c:v>
                </c:pt>
                <c:pt idx="2913">
                  <c:v>7.6234317014367364E-2</c:v>
                </c:pt>
                <c:pt idx="2914">
                  <c:v>7.7093517410842596E-2</c:v>
                </c:pt>
                <c:pt idx="2915">
                  <c:v>7.8321812442065097E-2</c:v>
                </c:pt>
                <c:pt idx="2916">
                  <c:v>7.8342994962244242E-2</c:v>
                </c:pt>
                <c:pt idx="2917">
                  <c:v>7.8581045502560065E-2</c:v>
                </c:pt>
                <c:pt idx="2918">
                  <c:v>7.9367492522344152E-2</c:v>
                </c:pt>
                <c:pt idx="2919">
                  <c:v>8.2325773309454647E-2</c:v>
                </c:pt>
                <c:pt idx="2920">
                  <c:v>8.3187211987937493E-2</c:v>
                </c:pt>
                <c:pt idx="2921">
                  <c:v>8.3381673713055729E-2</c:v>
                </c:pt>
                <c:pt idx="2922">
                  <c:v>8.3960727251119818E-2</c:v>
                </c:pt>
                <c:pt idx="2923">
                  <c:v>8.4088727211674902E-2</c:v>
                </c:pt>
                <c:pt idx="2924">
                  <c:v>8.4168349440161744E-2</c:v>
                </c:pt>
                <c:pt idx="2925">
                  <c:v>8.4538389526361266E-2</c:v>
                </c:pt>
                <c:pt idx="2926">
                  <c:v>8.5589268486595343E-2</c:v>
                </c:pt>
                <c:pt idx="2927">
                  <c:v>8.5600837408318683E-2</c:v>
                </c:pt>
                <c:pt idx="2928">
                  <c:v>8.5907689555033848E-2</c:v>
                </c:pt>
                <c:pt idx="2929">
                  <c:v>8.5937280877864078E-2</c:v>
                </c:pt>
                <c:pt idx="2930">
                  <c:v>8.6153145005533963E-2</c:v>
                </c:pt>
                <c:pt idx="2931">
                  <c:v>8.6283813391516431E-2</c:v>
                </c:pt>
                <c:pt idx="2932">
                  <c:v>8.6818579472323312E-2</c:v>
                </c:pt>
                <c:pt idx="2933">
                  <c:v>8.6830487626470665E-2</c:v>
                </c:pt>
                <c:pt idx="2934">
                  <c:v>8.6837763153091413E-2</c:v>
                </c:pt>
                <c:pt idx="2935">
                  <c:v>8.7278730675232813E-2</c:v>
                </c:pt>
                <c:pt idx="2936">
                  <c:v>8.7472262453576491E-2</c:v>
                </c:pt>
                <c:pt idx="2937">
                  <c:v>8.7481356710751482E-2</c:v>
                </c:pt>
                <c:pt idx="2938">
                  <c:v>8.7916674064140984E-2</c:v>
                </c:pt>
                <c:pt idx="2939">
                  <c:v>8.7957170533488727E-2</c:v>
                </c:pt>
                <c:pt idx="2940">
                  <c:v>8.8377424204524491E-2</c:v>
                </c:pt>
                <c:pt idx="2941">
                  <c:v>8.9704561894551227E-2</c:v>
                </c:pt>
                <c:pt idx="2942">
                  <c:v>8.9726301609137207E-2</c:v>
                </c:pt>
                <c:pt idx="2943">
                  <c:v>8.9926447496735701E-2</c:v>
                </c:pt>
                <c:pt idx="2944">
                  <c:v>9.1120559911230067E-2</c:v>
                </c:pt>
                <c:pt idx="2945">
                  <c:v>9.2109042771575625E-2</c:v>
                </c:pt>
                <c:pt idx="2946">
                  <c:v>9.2373379497303454E-2</c:v>
                </c:pt>
                <c:pt idx="2947">
                  <c:v>9.2538574555232747E-2</c:v>
                </c:pt>
                <c:pt idx="2948">
                  <c:v>9.2658674473017025E-2</c:v>
                </c:pt>
                <c:pt idx="2949">
                  <c:v>9.2703464507126201E-2</c:v>
                </c:pt>
                <c:pt idx="2950">
                  <c:v>9.2905767947980208E-2</c:v>
                </c:pt>
                <c:pt idx="2951">
                  <c:v>9.3007655576538797E-2</c:v>
                </c:pt>
                <c:pt idx="2952">
                  <c:v>9.3080744560757336E-2</c:v>
                </c:pt>
                <c:pt idx="2953">
                  <c:v>9.3160308631808228E-2</c:v>
                </c:pt>
                <c:pt idx="2954">
                  <c:v>9.3560551709294767E-2</c:v>
                </c:pt>
                <c:pt idx="2955">
                  <c:v>9.3739560105631073E-2</c:v>
                </c:pt>
                <c:pt idx="2956">
                  <c:v>9.3824973321277108E-2</c:v>
                </c:pt>
                <c:pt idx="2957">
                  <c:v>9.3965982970455247E-2</c:v>
                </c:pt>
                <c:pt idx="2958">
                  <c:v>9.4125299546408567E-2</c:v>
                </c:pt>
                <c:pt idx="2959">
                  <c:v>9.4357565511412778E-2</c:v>
                </c:pt>
                <c:pt idx="2960">
                  <c:v>9.4884405832620256E-2</c:v>
                </c:pt>
                <c:pt idx="2961">
                  <c:v>9.5204025390695599E-2</c:v>
                </c:pt>
                <c:pt idx="2962">
                  <c:v>9.5344888780156567E-2</c:v>
                </c:pt>
                <c:pt idx="2963">
                  <c:v>9.5456474191374263E-2</c:v>
                </c:pt>
                <c:pt idx="2964">
                  <c:v>9.6426982019781254E-2</c:v>
                </c:pt>
                <c:pt idx="2965">
                  <c:v>9.655643226007149E-2</c:v>
                </c:pt>
                <c:pt idx="2966">
                  <c:v>9.6738613776336288E-2</c:v>
                </c:pt>
                <c:pt idx="2967">
                  <c:v>9.7233989083527914E-2</c:v>
                </c:pt>
                <c:pt idx="2968">
                  <c:v>9.7673561019436056E-2</c:v>
                </c:pt>
                <c:pt idx="2969">
                  <c:v>9.9537212423658525E-2</c:v>
                </c:pt>
                <c:pt idx="2970">
                  <c:v>0.10011352814837389</c:v>
                </c:pt>
                <c:pt idx="2971">
                  <c:v>0.1004267924641386</c:v>
                </c:pt>
                <c:pt idx="2972">
                  <c:v>0.1007698080753644</c:v>
                </c:pt>
                <c:pt idx="2973">
                  <c:v>0.10084233707152718</c:v>
                </c:pt>
                <c:pt idx="2974">
                  <c:v>0.10086305413557389</c:v>
                </c:pt>
                <c:pt idx="2975">
                  <c:v>0.10115447209232301</c:v>
                </c:pt>
                <c:pt idx="2976">
                  <c:v>0.10201578450104762</c:v>
                </c:pt>
                <c:pt idx="2977">
                  <c:v>0.10215360131052199</c:v>
                </c:pt>
                <c:pt idx="2978">
                  <c:v>0.10316501133021047</c:v>
                </c:pt>
                <c:pt idx="2979">
                  <c:v>0.10364216803158346</c:v>
                </c:pt>
                <c:pt idx="2980">
                  <c:v>0.10478889971028092</c:v>
                </c:pt>
                <c:pt idx="2981">
                  <c:v>0.10526622103032736</c:v>
                </c:pt>
                <c:pt idx="2982">
                  <c:v>0.10554686604198862</c:v>
                </c:pt>
                <c:pt idx="2983">
                  <c:v>0.10604530707349821</c:v>
                </c:pt>
                <c:pt idx="2984">
                  <c:v>0.10789511800641872</c:v>
                </c:pt>
                <c:pt idx="2985">
                  <c:v>0.10878024409769058</c:v>
                </c:pt>
                <c:pt idx="2986">
                  <c:v>0.10924263264408562</c:v>
                </c:pt>
                <c:pt idx="2987">
                  <c:v>0.10936680410193129</c:v>
                </c:pt>
                <c:pt idx="2988">
                  <c:v>0.10968035771917663</c:v>
                </c:pt>
                <c:pt idx="2989">
                  <c:v>0.11033412693560037</c:v>
                </c:pt>
                <c:pt idx="2990">
                  <c:v>0.11045881215362537</c:v>
                </c:pt>
                <c:pt idx="2991">
                  <c:v>0.11169207496867305</c:v>
                </c:pt>
                <c:pt idx="2992">
                  <c:v>0.11174224391615142</c:v>
                </c:pt>
                <c:pt idx="2993">
                  <c:v>0.11181123644565998</c:v>
                </c:pt>
                <c:pt idx="2994">
                  <c:v>0.1124808855593931</c:v>
                </c:pt>
                <c:pt idx="2995">
                  <c:v>0.11258916125637761</c:v>
                </c:pt>
                <c:pt idx="2996">
                  <c:v>0.11277653544261571</c:v>
                </c:pt>
                <c:pt idx="2997">
                  <c:v>0.11306523678033505</c:v>
                </c:pt>
                <c:pt idx="2998">
                  <c:v>0.11370414776981254</c:v>
                </c:pt>
                <c:pt idx="2999">
                  <c:v>0.11375683225102369</c:v>
                </c:pt>
                <c:pt idx="3000">
                  <c:v>0.11396051429775814</c:v>
                </c:pt>
                <c:pt idx="3001">
                  <c:v>0.11491669789355338</c:v>
                </c:pt>
                <c:pt idx="3002">
                  <c:v>0.11492614635249022</c:v>
                </c:pt>
                <c:pt idx="3003">
                  <c:v>0.11756978165583722</c:v>
                </c:pt>
                <c:pt idx="3004">
                  <c:v>0.11763474559248634</c:v>
                </c:pt>
                <c:pt idx="3005">
                  <c:v>0.11806732019594833</c:v>
                </c:pt>
                <c:pt idx="3006">
                  <c:v>0.11809220508067061</c:v>
                </c:pt>
                <c:pt idx="3007">
                  <c:v>0.11875177657024014</c:v>
                </c:pt>
                <c:pt idx="3008">
                  <c:v>0.11890663555113329</c:v>
                </c:pt>
                <c:pt idx="3009">
                  <c:v>0.11948349144912895</c:v>
                </c:pt>
                <c:pt idx="3010">
                  <c:v>0.11951003809257241</c:v>
                </c:pt>
                <c:pt idx="3011">
                  <c:v>0.11959449688775696</c:v>
                </c:pt>
                <c:pt idx="3012">
                  <c:v>0.12007394887268075</c:v>
                </c:pt>
                <c:pt idx="3013">
                  <c:v>0.12019209647694738</c:v>
                </c:pt>
                <c:pt idx="3014">
                  <c:v>0.12070898365573358</c:v>
                </c:pt>
                <c:pt idx="3015">
                  <c:v>0.12075888116116909</c:v>
                </c:pt>
                <c:pt idx="3016">
                  <c:v>0.12077658930643349</c:v>
                </c:pt>
                <c:pt idx="3017">
                  <c:v>0.12107185663695592</c:v>
                </c:pt>
                <c:pt idx="3018">
                  <c:v>0.12123458557298883</c:v>
                </c:pt>
                <c:pt idx="3019">
                  <c:v>0.12123571440971273</c:v>
                </c:pt>
                <c:pt idx="3020">
                  <c:v>0.12132235921720462</c:v>
                </c:pt>
                <c:pt idx="3021">
                  <c:v>0.12233606631031159</c:v>
                </c:pt>
                <c:pt idx="3022">
                  <c:v>0.12304259096849669</c:v>
                </c:pt>
                <c:pt idx="3023">
                  <c:v>0.12341273846775012</c:v>
                </c:pt>
                <c:pt idx="3024">
                  <c:v>0.12485012381752321</c:v>
                </c:pt>
                <c:pt idx="3025">
                  <c:v>0.12559470583744461</c:v>
                </c:pt>
                <c:pt idx="3026">
                  <c:v>0.12559877827657367</c:v>
                </c:pt>
                <c:pt idx="3027">
                  <c:v>0.12573635244676887</c:v>
                </c:pt>
                <c:pt idx="3028">
                  <c:v>0.12594755784624659</c:v>
                </c:pt>
                <c:pt idx="3029">
                  <c:v>0.12599540396106806</c:v>
                </c:pt>
                <c:pt idx="3030">
                  <c:v>0.12612438962958622</c:v>
                </c:pt>
                <c:pt idx="3031">
                  <c:v>0.12624816469378278</c:v>
                </c:pt>
                <c:pt idx="3032">
                  <c:v>0.1269424387241968</c:v>
                </c:pt>
                <c:pt idx="3033">
                  <c:v>0.12718776155689748</c:v>
                </c:pt>
                <c:pt idx="3034">
                  <c:v>0.12733930508315489</c:v>
                </c:pt>
                <c:pt idx="3035">
                  <c:v>0.12808552467337617</c:v>
                </c:pt>
                <c:pt idx="3036">
                  <c:v>0.12814368576482821</c:v>
                </c:pt>
                <c:pt idx="3037">
                  <c:v>0.12840926669439898</c:v>
                </c:pt>
                <c:pt idx="3038">
                  <c:v>0.12855046637347153</c:v>
                </c:pt>
                <c:pt idx="3039">
                  <c:v>0.12862521357826204</c:v>
                </c:pt>
                <c:pt idx="3040">
                  <c:v>0.12871734587044914</c:v>
                </c:pt>
                <c:pt idx="3041">
                  <c:v>0.12954206824108647</c:v>
                </c:pt>
                <c:pt idx="3042">
                  <c:v>0.1305033534596757</c:v>
                </c:pt>
                <c:pt idx="3043">
                  <c:v>0.13084929351596844</c:v>
                </c:pt>
                <c:pt idx="3044">
                  <c:v>0.13101028069127704</c:v>
                </c:pt>
                <c:pt idx="3045">
                  <c:v>0.1310386223842224</c:v>
                </c:pt>
                <c:pt idx="3046">
                  <c:v>0.1318329508197677</c:v>
                </c:pt>
                <c:pt idx="3047">
                  <c:v>0.13328914411450471</c:v>
                </c:pt>
                <c:pt idx="3048">
                  <c:v>0.13340944307830088</c:v>
                </c:pt>
                <c:pt idx="3049">
                  <c:v>0.13398623174780286</c:v>
                </c:pt>
                <c:pt idx="3050">
                  <c:v>0.13429160156413991</c:v>
                </c:pt>
                <c:pt idx="3051">
                  <c:v>0.13523854770842444</c:v>
                </c:pt>
                <c:pt idx="3052">
                  <c:v>0.1362905814185949</c:v>
                </c:pt>
                <c:pt idx="3053">
                  <c:v>0.13634665588075756</c:v>
                </c:pt>
                <c:pt idx="3054">
                  <c:v>0.13656085518795621</c:v>
                </c:pt>
                <c:pt idx="3055">
                  <c:v>0.13657343608574243</c:v>
                </c:pt>
                <c:pt idx="3056">
                  <c:v>0.13701091818211691</c:v>
                </c:pt>
                <c:pt idx="3057">
                  <c:v>0.13726025675178641</c:v>
                </c:pt>
                <c:pt idx="3058">
                  <c:v>0.13800400356062342</c:v>
                </c:pt>
                <c:pt idx="3059">
                  <c:v>0.1387818434150134</c:v>
                </c:pt>
                <c:pt idx="3060">
                  <c:v>0.13880444036407699</c:v>
                </c:pt>
                <c:pt idx="3061">
                  <c:v>0.13938497962711738</c:v>
                </c:pt>
                <c:pt idx="3062">
                  <c:v>0.13969112749152859</c:v>
                </c:pt>
                <c:pt idx="3063">
                  <c:v>0.14049567894317397</c:v>
                </c:pt>
                <c:pt idx="3064">
                  <c:v>0.14098764834547492</c:v>
                </c:pt>
                <c:pt idx="3065">
                  <c:v>0.14124344722405591</c:v>
                </c:pt>
                <c:pt idx="3066">
                  <c:v>0.1417625528280434</c:v>
                </c:pt>
                <c:pt idx="3067">
                  <c:v>0.14181718492253292</c:v>
                </c:pt>
                <c:pt idx="3068">
                  <c:v>0.1420116835563974</c:v>
                </c:pt>
                <c:pt idx="3069">
                  <c:v>0.14498336898151629</c:v>
                </c:pt>
                <c:pt idx="3070">
                  <c:v>0.1450813208438852</c:v>
                </c:pt>
                <c:pt idx="3071">
                  <c:v>0.14606038712767952</c:v>
                </c:pt>
                <c:pt idx="3072">
                  <c:v>0.14677701471692586</c:v>
                </c:pt>
                <c:pt idx="3073">
                  <c:v>0.14716958551083192</c:v>
                </c:pt>
                <c:pt idx="3074">
                  <c:v>0.14719212160161269</c:v>
                </c:pt>
                <c:pt idx="3075">
                  <c:v>0.14914954515260001</c:v>
                </c:pt>
                <c:pt idx="3076">
                  <c:v>0.14957860708605755</c:v>
                </c:pt>
                <c:pt idx="3077">
                  <c:v>0.15163771580971366</c:v>
                </c:pt>
                <c:pt idx="3078">
                  <c:v>0.15214128258634285</c:v>
                </c:pt>
                <c:pt idx="3079">
                  <c:v>0.15268395927307019</c:v>
                </c:pt>
                <c:pt idx="3080">
                  <c:v>0.15345307880975009</c:v>
                </c:pt>
                <c:pt idx="3081">
                  <c:v>0.15522373991925445</c:v>
                </c:pt>
                <c:pt idx="3082">
                  <c:v>0.15665951391605387</c:v>
                </c:pt>
                <c:pt idx="3083">
                  <c:v>0.1568578942259444</c:v>
                </c:pt>
                <c:pt idx="3084">
                  <c:v>0.15689228128764318</c:v>
                </c:pt>
                <c:pt idx="3085">
                  <c:v>0.15780848393881144</c:v>
                </c:pt>
                <c:pt idx="3086">
                  <c:v>0.15866059456039447</c:v>
                </c:pt>
                <c:pt idx="3087">
                  <c:v>0.15889866830153709</c:v>
                </c:pt>
                <c:pt idx="3088">
                  <c:v>0.15953454819721258</c:v>
                </c:pt>
                <c:pt idx="3089">
                  <c:v>0.16023539023174371</c:v>
                </c:pt>
                <c:pt idx="3090">
                  <c:v>0.1607176935702232</c:v>
                </c:pt>
                <c:pt idx="3091">
                  <c:v>0.1610647920275739</c:v>
                </c:pt>
                <c:pt idx="3092">
                  <c:v>0.16219208438323174</c:v>
                </c:pt>
                <c:pt idx="3093">
                  <c:v>0.16231899132967759</c:v>
                </c:pt>
                <c:pt idx="3094">
                  <c:v>0.16232616451648721</c:v>
                </c:pt>
                <c:pt idx="3095">
                  <c:v>0.16296149440576599</c:v>
                </c:pt>
                <c:pt idx="3096">
                  <c:v>0.16373168771783841</c:v>
                </c:pt>
                <c:pt idx="3097">
                  <c:v>0.16411394378245459</c:v>
                </c:pt>
                <c:pt idx="3098">
                  <c:v>0.16423824079374574</c:v>
                </c:pt>
                <c:pt idx="3099">
                  <c:v>0.1649770784621522</c:v>
                </c:pt>
                <c:pt idx="3100">
                  <c:v>0.16576453101991961</c:v>
                </c:pt>
                <c:pt idx="3101">
                  <c:v>0.16680517916817372</c:v>
                </c:pt>
                <c:pt idx="3102">
                  <c:v>0.16757755489703391</c:v>
                </c:pt>
                <c:pt idx="3103">
                  <c:v>0.16774735027747942</c:v>
                </c:pt>
                <c:pt idx="3104">
                  <c:v>0.16803857071258368</c:v>
                </c:pt>
                <c:pt idx="3105">
                  <c:v>0.16827223161556001</c:v>
                </c:pt>
                <c:pt idx="3106">
                  <c:v>0.16864847083388451</c:v>
                </c:pt>
                <c:pt idx="3107">
                  <c:v>0.16868211938037478</c:v>
                </c:pt>
                <c:pt idx="3108">
                  <c:v>0.16914687298975237</c:v>
                </c:pt>
                <c:pt idx="3109">
                  <c:v>0.16932505581815566</c:v>
                </c:pt>
                <c:pt idx="3110">
                  <c:v>0.17150656728962657</c:v>
                </c:pt>
                <c:pt idx="3111">
                  <c:v>0.17154960542870931</c:v>
                </c:pt>
                <c:pt idx="3112">
                  <c:v>0.17164945250818944</c:v>
                </c:pt>
                <c:pt idx="3113">
                  <c:v>0.17307541350500041</c:v>
                </c:pt>
                <c:pt idx="3114">
                  <c:v>0.17469637737276544</c:v>
                </c:pt>
                <c:pt idx="3115">
                  <c:v>0.17507113836480209</c:v>
                </c:pt>
                <c:pt idx="3116">
                  <c:v>0.17532235347315711</c:v>
                </c:pt>
                <c:pt idx="3117">
                  <c:v>0.17541106851912877</c:v>
                </c:pt>
                <c:pt idx="3118">
                  <c:v>0.17561298088339064</c:v>
                </c:pt>
                <c:pt idx="3119">
                  <c:v>0.17631057497615527</c:v>
                </c:pt>
                <c:pt idx="3120">
                  <c:v>0.17718220597704201</c:v>
                </c:pt>
                <c:pt idx="3121">
                  <c:v>0.17727518957369781</c:v>
                </c:pt>
                <c:pt idx="3122">
                  <c:v>0.17730667026768332</c:v>
                </c:pt>
                <c:pt idx="3123">
                  <c:v>0.17732242033136209</c:v>
                </c:pt>
                <c:pt idx="3124">
                  <c:v>0.1786218078377097</c:v>
                </c:pt>
                <c:pt idx="3125">
                  <c:v>0.17873310511583188</c:v>
                </c:pt>
                <c:pt idx="3126">
                  <c:v>0.17910564766562995</c:v>
                </c:pt>
                <c:pt idx="3127">
                  <c:v>0.17939132339180144</c:v>
                </c:pt>
                <c:pt idx="3128">
                  <c:v>0.18094512257395212</c:v>
                </c:pt>
                <c:pt idx="3129">
                  <c:v>0.18097249764767057</c:v>
                </c:pt>
                <c:pt idx="3130">
                  <c:v>0.18225932884048124</c:v>
                </c:pt>
                <c:pt idx="3131">
                  <c:v>0.18231312922819543</c:v>
                </c:pt>
                <c:pt idx="3132">
                  <c:v>0.18264843777472498</c:v>
                </c:pt>
                <c:pt idx="3133">
                  <c:v>0.18311821555840196</c:v>
                </c:pt>
                <c:pt idx="3134">
                  <c:v>0.18365246727846471</c:v>
                </c:pt>
                <c:pt idx="3135">
                  <c:v>0.18483595335511874</c:v>
                </c:pt>
                <c:pt idx="3136">
                  <c:v>0.18489637083073832</c:v>
                </c:pt>
                <c:pt idx="3137">
                  <c:v>0.18506914417044032</c:v>
                </c:pt>
                <c:pt idx="3138">
                  <c:v>0.18522981969419144</c:v>
                </c:pt>
                <c:pt idx="3139">
                  <c:v>0.18554241829784174</c:v>
                </c:pt>
                <c:pt idx="3140">
                  <c:v>0.18568114119967721</c:v>
                </c:pt>
                <c:pt idx="3141">
                  <c:v>0.18609561947070621</c:v>
                </c:pt>
                <c:pt idx="3142">
                  <c:v>0.18634440079479603</c:v>
                </c:pt>
                <c:pt idx="3143">
                  <c:v>0.18639572226202841</c:v>
                </c:pt>
                <c:pt idx="3144">
                  <c:v>0.18657269931816539</c:v>
                </c:pt>
                <c:pt idx="3145">
                  <c:v>0.18657755830792441</c:v>
                </c:pt>
                <c:pt idx="3146">
                  <c:v>0.18716380018510378</c:v>
                </c:pt>
                <c:pt idx="3147">
                  <c:v>0.1872931328499243</c:v>
                </c:pt>
                <c:pt idx="3148">
                  <c:v>0.18733406295218591</c:v>
                </c:pt>
                <c:pt idx="3149">
                  <c:v>0.18836471945547253</c:v>
                </c:pt>
                <c:pt idx="3150">
                  <c:v>0.18842544561076846</c:v>
                </c:pt>
                <c:pt idx="3151">
                  <c:v>0.1886938688981859</c:v>
                </c:pt>
                <c:pt idx="3152">
                  <c:v>0.18986731832282436</c:v>
                </c:pt>
                <c:pt idx="3153">
                  <c:v>0.19023845780588641</c:v>
                </c:pt>
                <c:pt idx="3154">
                  <c:v>0.1906543266678325</c:v>
                </c:pt>
                <c:pt idx="3155">
                  <c:v>0.19073741099418692</c:v>
                </c:pt>
                <c:pt idx="3156">
                  <c:v>0.19151625498043578</c:v>
                </c:pt>
                <c:pt idx="3157">
                  <c:v>0.19163228420783926</c:v>
                </c:pt>
                <c:pt idx="3158">
                  <c:v>0.19180432100495337</c:v>
                </c:pt>
                <c:pt idx="3159">
                  <c:v>0.19191869001858325</c:v>
                </c:pt>
                <c:pt idx="3160">
                  <c:v>0.19267945542290341</c:v>
                </c:pt>
                <c:pt idx="3161">
                  <c:v>0.19287379637675667</c:v>
                </c:pt>
                <c:pt idx="3162">
                  <c:v>0.19320975812782953</c:v>
                </c:pt>
                <c:pt idx="3163">
                  <c:v>0.19398547839227726</c:v>
                </c:pt>
                <c:pt idx="3164">
                  <c:v>0.19410912083585538</c:v>
                </c:pt>
                <c:pt idx="3165">
                  <c:v>0.19440752834025338</c:v>
                </c:pt>
                <c:pt idx="3166">
                  <c:v>0.19511506233597883</c:v>
                </c:pt>
                <c:pt idx="3167">
                  <c:v>0.19627731647507649</c:v>
                </c:pt>
                <c:pt idx="3168">
                  <c:v>0.19654917243070424</c:v>
                </c:pt>
                <c:pt idx="3169">
                  <c:v>0.19677909072245794</c:v>
                </c:pt>
                <c:pt idx="3170">
                  <c:v>0.19680777513339531</c:v>
                </c:pt>
                <c:pt idx="3171">
                  <c:v>0.19682457025432737</c:v>
                </c:pt>
                <c:pt idx="3172">
                  <c:v>0.19703617887571689</c:v>
                </c:pt>
                <c:pt idx="3173">
                  <c:v>0.19746478631320499</c:v>
                </c:pt>
                <c:pt idx="3174">
                  <c:v>0.19765828564809021</c:v>
                </c:pt>
                <c:pt idx="3175">
                  <c:v>0.1979098226905272</c:v>
                </c:pt>
                <c:pt idx="3176">
                  <c:v>0.19807318580621291</c:v>
                </c:pt>
                <c:pt idx="3177">
                  <c:v>0.19817947376037121</c:v>
                </c:pt>
                <c:pt idx="3178">
                  <c:v>0.19825764497357637</c:v>
                </c:pt>
                <c:pt idx="3179">
                  <c:v>0.1993239460306212</c:v>
                </c:pt>
                <c:pt idx="3180">
                  <c:v>0.19959637820634071</c:v>
                </c:pt>
                <c:pt idx="3181">
                  <c:v>0.20064062938493218</c:v>
                </c:pt>
                <c:pt idx="3182">
                  <c:v>0.20065754805788605</c:v>
                </c:pt>
                <c:pt idx="3183">
                  <c:v>0.20073155761195038</c:v>
                </c:pt>
                <c:pt idx="3184">
                  <c:v>0.2013352245196415</c:v>
                </c:pt>
                <c:pt idx="3185">
                  <c:v>0.20217851976909718</c:v>
                </c:pt>
                <c:pt idx="3186">
                  <c:v>0.20256564569616192</c:v>
                </c:pt>
                <c:pt idx="3187">
                  <c:v>0.20339005764784029</c:v>
                </c:pt>
                <c:pt idx="3188">
                  <c:v>0.20374959340008544</c:v>
                </c:pt>
                <c:pt idx="3189">
                  <c:v>0.20402160170841219</c:v>
                </c:pt>
                <c:pt idx="3190">
                  <c:v>0.20417073581464407</c:v>
                </c:pt>
                <c:pt idx="3191">
                  <c:v>0.20440819519307832</c:v>
                </c:pt>
                <c:pt idx="3192">
                  <c:v>0.20538578491527576</c:v>
                </c:pt>
                <c:pt idx="3193">
                  <c:v>0.20601089991546237</c:v>
                </c:pt>
                <c:pt idx="3194">
                  <c:v>0.2062540723934792</c:v>
                </c:pt>
                <c:pt idx="3195">
                  <c:v>0.20627515319789794</c:v>
                </c:pt>
                <c:pt idx="3196">
                  <c:v>0.20828784254716906</c:v>
                </c:pt>
                <c:pt idx="3197">
                  <c:v>0.20983634542340052</c:v>
                </c:pt>
                <c:pt idx="3198">
                  <c:v>0.21002415885700296</c:v>
                </c:pt>
                <c:pt idx="3199">
                  <c:v>0.2103285604587343</c:v>
                </c:pt>
                <c:pt idx="3200">
                  <c:v>0.21118254589289623</c:v>
                </c:pt>
                <c:pt idx="3201">
                  <c:v>0.21132568276974761</c:v>
                </c:pt>
                <c:pt idx="3202">
                  <c:v>0.2123047099429827</c:v>
                </c:pt>
                <c:pt idx="3203">
                  <c:v>0.21239717084449458</c:v>
                </c:pt>
                <c:pt idx="3204">
                  <c:v>0.21326311734628081</c:v>
                </c:pt>
                <c:pt idx="3205">
                  <c:v>0.21335102584860113</c:v>
                </c:pt>
                <c:pt idx="3206">
                  <c:v>0.21397032059118254</c:v>
                </c:pt>
                <c:pt idx="3207">
                  <c:v>0.21495876094086841</c:v>
                </c:pt>
                <c:pt idx="3208">
                  <c:v>0.21537496021531383</c:v>
                </c:pt>
                <c:pt idx="3209">
                  <c:v>0.21539014739625287</c:v>
                </c:pt>
                <c:pt idx="3210">
                  <c:v>0.21566118228782408</c:v>
                </c:pt>
                <c:pt idx="3211">
                  <c:v>0.21787149311148149</c:v>
                </c:pt>
                <c:pt idx="3212">
                  <c:v>0.21808620237136908</c:v>
                </c:pt>
                <c:pt idx="3213">
                  <c:v>0.21880254736502491</c:v>
                </c:pt>
                <c:pt idx="3214">
                  <c:v>0.21884636570611082</c:v>
                </c:pt>
                <c:pt idx="3215">
                  <c:v>0.22022914110739902</c:v>
                </c:pt>
                <c:pt idx="3216">
                  <c:v>0.22054769104684124</c:v>
                </c:pt>
                <c:pt idx="3217">
                  <c:v>0.2216459637031343</c:v>
                </c:pt>
                <c:pt idx="3218">
                  <c:v>0.22194101318964374</c:v>
                </c:pt>
                <c:pt idx="3219">
                  <c:v>0.22236002184474468</c:v>
                </c:pt>
                <c:pt idx="3220">
                  <c:v>0.22278346042129576</c:v>
                </c:pt>
                <c:pt idx="3221">
                  <c:v>0.22389705491830653</c:v>
                </c:pt>
                <c:pt idx="3222">
                  <c:v>0.22486344622004786</c:v>
                </c:pt>
                <c:pt idx="3223">
                  <c:v>0.22549954737352998</c:v>
                </c:pt>
                <c:pt idx="3224">
                  <c:v>0.22552705521133276</c:v>
                </c:pt>
                <c:pt idx="3225">
                  <c:v>0.2257348113417722</c:v>
                </c:pt>
                <c:pt idx="3226">
                  <c:v>0.22584439497230047</c:v>
                </c:pt>
                <c:pt idx="3227">
                  <c:v>0.22627457604994533</c:v>
                </c:pt>
                <c:pt idx="3228">
                  <c:v>0.2270851313240464</c:v>
                </c:pt>
                <c:pt idx="3229">
                  <c:v>0.22740471126718284</c:v>
                </c:pt>
                <c:pt idx="3230">
                  <c:v>0.22767596672950655</c:v>
                </c:pt>
                <c:pt idx="3231">
                  <c:v>0.22884974555905346</c:v>
                </c:pt>
                <c:pt idx="3232">
                  <c:v>0.22886530877767441</c:v>
                </c:pt>
                <c:pt idx="3233">
                  <c:v>0.22890243518879358</c:v>
                </c:pt>
                <c:pt idx="3234">
                  <c:v>0.22906868570118091</c:v>
                </c:pt>
                <c:pt idx="3235">
                  <c:v>0.22925677905437836</c:v>
                </c:pt>
                <c:pt idx="3236">
                  <c:v>0.23086031287361897</c:v>
                </c:pt>
                <c:pt idx="3237">
                  <c:v>0.23089669297482923</c:v>
                </c:pt>
                <c:pt idx="3238">
                  <c:v>0.23119736947765498</c:v>
                </c:pt>
                <c:pt idx="3239">
                  <c:v>0.23229245994665126</c:v>
                </c:pt>
                <c:pt idx="3240">
                  <c:v>0.23236538836398279</c:v>
                </c:pt>
                <c:pt idx="3241">
                  <c:v>0.23239183187850421</c:v>
                </c:pt>
                <c:pt idx="3242">
                  <c:v>0.2325829899844144</c:v>
                </c:pt>
                <c:pt idx="3243">
                  <c:v>0.23267637659502879</c:v>
                </c:pt>
                <c:pt idx="3244">
                  <c:v>0.23297000661475517</c:v>
                </c:pt>
                <c:pt idx="3245">
                  <c:v>0.23300560024796471</c:v>
                </c:pt>
                <c:pt idx="3246">
                  <c:v>0.2331915173546095</c:v>
                </c:pt>
                <c:pt idx="3247">
                  <c:v>0.23388326323951067</c:v>
                </c:pt>
                <c:pt idx="3248">
                  <c:v>0.2338926077557103</c:v>
                </c:pt>
                <c:pt idx="3249">
                  <c:v>0.23515490348904286</c:v>
                </c:pt>
                <c:pt idx="3250">
                  <c:v>0.23544711018890013</c:v>
                </c:pt>
                <c:pt idx="3251">
                  <c:v>0.235662016857559</c:v>
                </c:pt>
                <c:pt idx="3252">
                  <c:v>0.23642496961711354</c:v>
                </c:pt>
                <c:pt idx="3253">
                  <c:v>0.23683561137301687</c:v>
                </c:pt>
                <c:pt idx="3254">
                  <c:v>0.23801760288740045</c:v>
                </c:pt>
                <c:pt idx="3255">
                  <c:v>0.2384981618172429</c:v>
                </c:pt>
                <c:pt idx="3256">
                  <c:v>0.23973717757413276</c:v>
                </c:pt>
                <c:pt idx="3257">
                  <c:v>0.23973878504625754</c:v>
                </c:pt>
                <c:pt idx="3258">
                  <c:v>0.24063898610994591</c:v>
                </c:pt>
                <c:pt idx="3259">
                  <c:v>0.24069901807459931</c:v>
                </c:pt>
                <c:pt idx="3260">
                  <c:v>0.24255810393259591</c:v>
                </c:pt>
                <c:pt idx="3261">
                  <c:v>0.2426698813166597</c:v>
                </c:pt>
                <c:pt idx="3262">
                  <c:v>0.24305991969823984</c:v>
                </c:pt>
                <c:pt idx="3263">
                  <c:v>0.24348116208816994</c:v>
                </c:pt>
                <c:pt idx="3264">
                  <c:v>0.24442430449516203</c:v>
                </c:pt>
                <c:pt idx="3265">
                  <c:v>0.2445116873239879</c:v>
                </c:pt>
                <c:pt idx="3266">
                  <c:v>0.24505124483558391</c:v>
                </c:pt>
                <c:pt idx="3267">
                  <c:v>0.24555421054715201</c:v>
                </c:pt>
                <c:pt idx="3268">
                  <c:v>0.24614144246240818</c:v>
                </c:pt>
                <c:pt idx="3269">
                  <c:v>0.24747858583448093</c:v>
                </c:pt>
                <c:pt idx="3270">
                  <c:v>0.24814171315794573</c:v>
                </c:pt>
                <c:pt idx="3271">
                  <c:v>0.24858548744596487</c:v>
                </c:pt>
                <c:pt idx="3272">
                  <c:v>0.24895190333661271</c:v>
                </c:pt>
                <c:pt idx="3273">
                  <c:v>0.24942888499305474</c:v>
                </c:pt>
                <c:pt idx="3274">
                  <c:v>0.2496717787921493</c:v>
                </c:pt>
                <c:pt idx="3275">
                  <c:v>0.24976504020725579</c:v>
                </c:pt>
                <c:pt idx="3276">
                  <c:v>0.24986118976762858</c:v>
                </c:pt>
                <c:pt idx="3277">
                  <c:v>0.25040239013127108</c:v>
                </c:pt>
                <c:pt idx="3278">
                  <c:v>0.25071889400816944</c:v>
                </c:pt>
                <c:pt idx="3279">
                  <c:v>0.25100811912824988</c:v>
                </c:pt>
                <c:pt idx="3280">
                  <c:v>0.25128997909311035</c:v>
                </c:pt>
                <c:pt idx="3281">
                  <c:v>0.25130766938976451</c:v>
                </c:pt>
                <c:pt idx="3282">
                  <c:v>0.2517190654041403</c:v>
                </c:pt>
                <c:pt idx="3283">
                  <c:v>0.25209517091675993</c:v>
                </c:pt>
                <c:pt idx="3284">
                  <c:v>0.25211220540306872</c:v>
                </c:pt>
                <c:pt idx="3285">
                  <c:v>0.25257957205277531</c:v>
                </c:pt>
                <c:pt idx="3286">
                  <c:v>0.25308243792276602</c:v>
                </c:pt>
                <c:pt idx="3287">
                  <c:v>0.25349738246815773</c:v>
                </c:pt>
                <c:pt idx="3288">
                  <c:v>0.2546448972119813</c:v>
                </c:pt>
                <c:pt idx="3289">
                  <c:v>0.25704394640193406</c:v>
                </c:pt>
                <c:pt idx="3290">
                  <c:v>0.25715308315842078</c:v>
                </c:pt>
                <c:pt idx="3291">
                  <c:v>0.25753766073169893</c:v>
                </c:pt>
                <c:pt idx="3292">
                  <c:v>0.25785554246661579</c:v>
                </c:pt>
                <c:pt idx="3293">
                  <c:v>0.25800038323677738</c:v>
                </c:pt>
                <c:pt idx="3294">
                  <c:v>0.25811801805532425</c:v>
                </c:pt>
                <c:pt idx="3295">
                  <c:v>0.25844676741008732</c:v>
                </c:pt>
                <c:pt idx="3296">
                  <c:v>0.25848126900688684</c:v>
                </c:pt>
                <c:pt idx="3297">
                  <c:v>0.2585985474431155</c:v>
                </c:pt>
                <c:pt idx="3298">
                  <c:v>0.25861382801478189</c:v>
                </c:pt>
                <c:pt idx="3299">
                  <c:v>0.25866829533266855</c:v>
                </c:pt>
                <c:pt idx="3300">
                  <c:v>0.25961364778358209</c:v>
                </c:pt>
                <c:pt idx="3301">
                  <c:v>0.25995710274197276</c:v>
                </c:pt>
                <c:pt idx="3302">
                  <c:v>0.26000289702486773</c:v>
                </c:pt>
                <c:pt idx="3303">
                  <c:v>0.26016654935340511</c:v>
                </c:pt>
                <c:pt idx="3304">
                  <c:v>0.26036876553709365</c:v>
                </c:pt>
                <c:pt idx="3305">
                  <c:v>0.26040241746093112</c:v>
                </c:pt>
                <c:pt idx="3306">
                  <c:v>0.26047396674966111</c:v>
                </c:pt>
                <c:pt idx="3307">
                  <c:v>0.26113509950774449</c:v>
                </c:pt>
                <c:pt idx="3308">
                  <c:v>0.26119752753548303</c:v>
                </c:pt>
                <c:pt idx="3309">
                  <c:v>0.26171743840015177</c:v>
                </c:pt>
                <c:pt idx="3310">
                  <c:v>0.26176555498186926</c:v>
                </c:pt>
                <c:pt idx="3311">
                  <c:v>0.26180087612798736</c:v>
                </c:pt>
                <c:pt idx="3312">
                  <c:v>0.2633209041871109</c:v>
                </c:pt>
                <c:pt idx="3313">
                  <c:v>0.26407108788793182</c:v>
                </c:pt>
                <c:pt idx="3314">
                  <c:v>0.26416521485094935</c:v>
                </c:pt>
                <c:pt idx="3315">
                  <c:v>0.26489221880278768</c:v>
                </c:pt>
                <c:pt idx="3316">
                  <c:v>0.26526142438567657</c:v>
                </c:pt>
                <c:pt idx="3317">
                  <c:v>0.26588279728215919</c:v>
                </c:pt>
                <c:pt idx="3318">
                  <c:v>0.26590265304259481</c:v>
                </c:pt>
                <c:pt idx="3319">
                  <c:v>0.26630700627689852</c:v>
                </c:pt>
                <c:pt idx="3320">
                  <c:v>0.26632917647058835</c:v>
                </c:pt>
                <c:pt idx="3321">
                  <c:v>0.26650723692714956</c:v>
                </c:pt>
                <c:pt idx="3322">
                  <c:v>0.26651189985840257</c:v>
                </c:pt>
                <c:pt idx="3323">
                  <c:v>0.26710737088240438</c:v>
                </c:pt>
                <c:pt idx="3324">
                  <c:v>0.26829464154210664</c:v>
                </c:pt>
                <c:pt idx="3325">
                  <c:v>0.26837795949181081</c:v>
                </c:pt>
                <c:pt idx="3326">
                  <c:v>0.26941523220803876</c:v>
                </c:pt>
                <c:pt idx="3327">
                  <c:v>0.27016397356539362</c:v>
                </c:pt>
                <c:pt idx="3328">
                  <c:v>0.27094231078718806</c:v>
                </c:pt>
                <c:pt idx="3329">
                  <c:v>0.27137913124120738</c:v>
                </c:pt>
                <c:pt idx="3330">
                  <c:v>0.27138945869428882</c:v>
                </c:pt>
                <c:pt idx="3331">
                  <c:v>0.27212749907105038</c:v>
                </c:pt>
                <c:pt idx="3332">
                  <c:v>0.27216820172063982</c:v>
                </c:pt>
                <c:pt idx="3333">
                  <c:v>0.27242492621016812</c:v>
                </c:pt>
                <c:pt idx="3334">
                  <c:v>0.2725569287900263</c:v>
                </c:pt>
                <c:pt idx="3335">
                  <c:v>0.27288072522744899</c:v>
                </c:pt>
                <c:pt idx="3336">
                  <c:v>0.27291616636007143</c:v>
                </c:pt>
                <c:pt idx="3337">
                  <c:v>0.27292255538356114</c:v>
                </c:pt>
                <c:pt idx="3338">
                  <c:v>0.27419952372728362</c:v>
                </c:pt>
                <c:pt idx="3339">
                  <c:v>0.27434792877143604</c:v>
                </c:pt>
                <c:pt idx="3340">
                  <c:v>0.27435793655035284</c:v>
                </c:pt>
                <c:pt idx="3341">
                  <c:v>0.27465077564651902</c:v>
                </c:pt>
                <c:pt idx="3342">
                  <c:v>0.27509289669992332</c:v>
                </c:pt>
                <c:pt idx="3343">
                  <c:v>0.27557053068798981</c:v>
                </c:pt>
                <c:pt idx="3344">
                  <c:v>0.27586518173140784</c:v>
                </c:pt>
                <c:pt idx="3345">
                  <c:v>0.27727291800665832</c:v>
                </c:pt>
                <c:pt idx="3346">
                  <c:v>0.27767647614602281</c:v>
                </c:pt>
                <c:pt idx="3347">
                  <c:v>0.27831644089655388</c:v>
                </c:pt>
                <c:pt idx="3348">
                  <c:v>0.27856225821976188</c:v>
                </c:pt>
                <c:pt idx="3349">
                  <c:v>0.27991337346950135</c:v>
                </c:pt>
                <c:pt idx="3350">
                  <c:v>0.28074505922694826</c:v>
                </c:pt>
                <c:pt idx="3351">
                  <c:v>0.28096316398578425</c:v>
                </c:pt>
                <c:pt idx="3352">
                  <c:v>0.28114193310464752</c:v>
                </c:pt>
                <c:pt idx="3353">
                  <c:v>0.28184029217117462</c:v>
                </c:pt>
                <c:pt idx="3354">
                  <c:v>0.28233795063854933</c:v>
                </c:pt>
                <c:pt idx="3355">
                  <c:v>0.28254806037232238</c:v>
                </c:pt>
                <c:pt idx="3356">
                  <c:v>0.28317665122155738</c:v>
                </c:pt>
                <c:pt idx="3357">
                  <c:v>0.28423605397685198</c:v>
                </c:pt>
                <c:pt idx="3358">
                  <c:v>0.28455224613338304</c:v>
                </c:pt>
                <c:pt idx="3359">
                  <c:v>0.28503778175823807</c:v>
                </c:pt>
                <c:pt idx="3360">
                  <c:v>0.2855476547303597</c:v>
                </c:pt>
                <c:pt idx="3361">
                  <c:v>0.2860271258853524</c:v>
                </c:pt>
                <c:pt idx="3362">
                  <c:v>0.28617635737461494</c:v>
                </c:pt>
                <c:pt idx="3363">
                  <c:v>0.28662784765046362</c:v>
                </c:pt>
                <c:pt idx="3364">
                  <c:v>0.28686457445669888</c:v>
                </c:pt>
                <c:pt idx="3365">
                  <c:v>0.2876583960791918</c:v>
                </c:pt>
                <c:pt idx="3366">
                  <c:v>0.28840535259854777</c:v>
                </c:pt>
                <c:pt idx="3367">
                  <c:v>0.2885910236434458</c:v>
                </c:pt>
                <c:pt idx="3368">
                  <c:v>0.29098283965798105</c:v>
                </c:pt>
                <c:pt idx="3369">
                  <c:v>0.29176059442100627</c:v>
                </c:pt>
                <c:pt idx="3370">
                  <c:v>0.29264398625943538</c:v>
                </c:pt>
                <c:pt idx="3371">
                  <c:v>0.29390699031373241</c:v>
                </c:pt>
                <c:pt idx="3372">
                  <c:v>0.29447871211180365</c:v>
                </c:pt>
                <c:pt idx="3373">
                  <c:v>0.29492783278717188</c:v>
                </c:pt>
                <c:pt idx="3374">
                  <c:v>0.29540214568518758</c:v>
                </c:pt>
                <c:pt idx="3375">
                  <c:v>0.29606742044832679</c:v>
                </c:pt>
                <c:pt idx="3376">
                  <c:v>0.29654318850099026</c:v>
                </c:pt>
                <c:pt idx="3377">
                  <c:v>0.29885633610871881</c:v>
                </c:pt>
                <c:pt idx="3378">
                  <c:v>0.29929124301721372</c:v>
                </c:pt>
                <c:pt idx="3379">
                  <c:v>0.29980880198300469</c:v>
                </c:pt>
                <c:pt idx="3380">
                  <c:v>0.30060872977995057</c:v>
                </c:pt>
                <c:pt idx="3381">
                  <c:v>0.300775159606543</c:v>
                </c:pt>
                <c:pt idx="3382">
                  <c:v>0.30169147634301985</c:v>
                </c:pt>
                <c:pt idx="3383">
                  <c:v>0.30180982521845923</c:v>
                </c:pt>
                <c:pt idx="3384">
                  <c:v>0.30270844921447138</c:v>
                </c:pt>
                <c:pt idx="3385">
                  <c:v>0.30322040385158988</c:v>
                </c:pt>
                <c:pt idx="3386">
                  <c:v>0.30326778273679483</c:v>
                </c:pt>
                <c:pt idx="3387">
                  <c:v>0.30378354115689632</c:v>
                </c:pt>
                <c:pt idx="3388">
                  <c:v>0.3051250978011838</c:v>
                </c:pt>
                <c:pt idx="3389">
                  <c:v>0.30528302275117153</c:v>
                </c:pt>
                <c:pt idx="3390">
                  <c:v>0.30686530550161945</c:v>
                </c:pt>
                <c:pt idx="3391">
                  <c:v>0.30690057164567336</c:v>
                </c:pt>
                <c:pt idx="3392">
                  <c:v>0.30733888752756988</c:v>
                </c:pt>
                <c:pt idx="3393">
                  <c:v>0.30792186380107434</c:v>
                </c:pt>
                <c:pt idx="3394">
                  <c:v>0.30842355733416194</c:v>
                </c:pt>
                <c:pt idx="3395">
                  <c:v>0.30902001079428898</c:v>
                </c:pt>
                <c:pt idx="3396">
                  <c:v>0.31083478736829939</c:v>
                </c:pt>
                <c:pt idx="3397">
                  <c:v>0.31159783335358382</c:v>
                </c:pt>
                <c:pt idx="3398">
                  <c:v>0.31160215199488756</c:v>
                </c:pt>
                <c:pt idx="3399">
                  <c:v>0.31163378537717551</c:v>
                </c:pt>
                <c:pt idx="3400">
                  <c:v>0.31315248548712082</c:v>
                </c:pt>
                <c:pt idx="3401">
                  <c:v>0.31386033463588991</c:v>
                </c:pt>
                <c:pt idx="3402">
                  <c:v>0.31408575805673966</c:v>
                </c:pt>
                <c:pt idx="3403">
                  <c:v>0.31420036081804426</c:v>
                </c:pt>
                <c:pt idx="3404">
                  <c:v>0.31507574108951808</c:v>
                </c:pt>
                <c:pt idx="3405">
                  <c:v>0.31509312065211376</c:v>
                </c:pt>
                <c:pt idx="3406">
                  <c:v>0.31526216065073431</c:v>
                </c:pt>
                <c:pt idx="3407">
                  <c:v>0.31725369766091088</c:v>
                </c:pt>
                <c:pt idx="3408">
                  <c:v>0.31745607453588354</c:v>
                </c:pt>
                <c:pt idx="3409">
                  <c:v>0.31752935580720937</c:v>
                </c:pt>
                <c:pt idx="3410">
                  <c:v>0.31815701926417478</c:v>
                </c:pt>
                <c:pt idx="3411">
                  <c:v>0.31818109766014724</c:v>
                </c:pt>
                <c:pt idx="3412">
                  <c:v>0.31909231873207605</c:v>
                </c:pt>
                <c:pt idx="3413">
                  <c:v>0.31980497349613402</c:v>
                </c:pt>
                <c:pt idx="3414">
                  <c:v>0.31988207937973817</c:v>
                </c:pt>
                <c:pt idx="3415">
                  <c:v>0.32019623865975022</c:v>
                </c:pt>
                <c:pt idx="3416">
                  <c:v>0.32103562905279631</c:v>
                </c:pt>
                <c:pt idx="3417">
                  <c:v>0.32112283787058687</c:v>
                </c:pt>
                <c:pt idx="3418">
                  <c:v>0.32133871453283153</c:v>
                </c:pt>
                <c:pt idx="3419">
                  <c:v>0.32170950835055506</c:v>
                </c:pt>
                <c:pt idx="3420">
                  <c:v>0.3221207655679717</c:v>
                </c:pt>
                <c:pt idx="3421">
                  <c:v>0.32215016596219304</c:v>
                </c:pt>
                <c:pt idx="3422">
                  <c:v>0.32290372217358382</c:v>
                </c:pt>
                <c:pt idx="3423">
                  <c:v>0.32353033011841031</c:v>
                </c:pt>
                <c:pt idx="3424">
                  <c:v>0.32446044837182675</c:v>
                </c:pt>
                <c:pt idx="3425">
                  <c:v>0.32471097169233687</c:v>
                </c:pt>
                <c:pt idx="3426">
                  <c:v>0.32490133835406493</c:v>
                </c:pt>
                <c:pt idx="3427">
                  <c:v>0.32503941499461247</c:v>
                </c:pt>
                <c:pt idx="3428">
                  <c:v>0.32603063970932838</c:v>
                </c:pt>
                <c:pt idx="3429">
                  <c:v>0.32678585560710582</c:v>
                </c:pt>
                <c:pt idx="3430">
                  <c:v>0.32771421504150688</c:v>
                </c:pt>
                <c:pt idx="3431">
                  <c:v>0.32862466116097133</c:v>
                </c:pt>
                <c:pt idx="3432">
                  <c:v>0.32873571608862284</c:v>
                </c:pt>
                <c:pt idx="3433">
                  <c:v>0.32898237794591534</c:v>
                </c:pt>
                <c:pt idx="3434">
                  <c:v>0.32932903045631184</c:v>
                </c:pt>
                <c:pt idx="3435">
                  <c:v>0.32941882322169197</c:v>
                </c:pt>
                <c:pt idx="3436">
                  <c:v>0.33018434962570387</c:v>
                </c:pt>
                <c:pt idx="3437">
                  <c:v>0.33110625771592045</c:v>
                </c:pt>
                <c:pt idx="3438">
                  <c:v>0.33256998085689887</c:v>
                </c:pt>
                <c:pt idx="3439">
                  <c:v>0.33286639884472441</c:v>
                </c:pt>
                <c:pt idx="3440">
                  <c:v>0.33402422948357346</c:v>
                </c:pt>
                <c:pt idx="3441">
                  <c:v>0.33410298959218654</c:v>
                </c:pt>
                <c:pt idx="3442">
                  <c:v>0.3342038033158502</c:v>
                </c:pt>
                <c:pt idx="3443">
                  <c:v>0.33462659468710254</c:v>
                </c:pt>
                <c:pt idx="3444">
                  <c:v>0.33486020261192473</c:v>
                </c:pt>
                <c:pt idx="3445">
                  <c:v>0.33521601969635706</c:v>
                </c:pt>
                <c:pt idx="3446">
                  <c:v>0.33525526415547924</c:v>
                </c:pt>
                <c:pt idx="3447">
                  <c:v>0.3355430904704344</c:v>
                </c:pt>
                <c:pt idx="3448">
                  <c:v>0.33577139541758638</c:v>
                </c:pt>
                <c:pt idx="3449">
                  <c:v>0.33586407824842179</c:v>
                </c:pt>
                <c:pt idx="3450">
                  <c:v>0.33607585435065618</c:v>
                </c:pt>
                <c:pt idx="3451">
                  <c:v>0.33795838811219187</c:v>
                </c:pt>
                <c:pt idx="3452">
                  <c:v>0.33806836444975097</c:v>
                </c:pt>
                <c:pt idx="3453">
                  <c:v>0.33923004074233654</c:v>
                </c:pt>
                <c:pt idx="3454">
                  <c:v>0.34141768442298792</c:v>
                </c:pt>
                <c:pt idx="3455">
                  <c:v>0.34198168210100338</c:v>
                </c:pt>
                <c:pt idx="3456">
                  <c:v>0.34266651607704324</c:v>
                </c:pt>
                <c:pt idx="3457">
                  <c:v>0.344504731346991</c:v>
                </c:pt>
                <c:pt idx="3458">
                  <c:v>0.3452132864870554</c:v>
                </c:pt>
                <c:pt idx="3459">
                  <c:v>0.3454402566792274</c:v>
                </c:pt>
                <c:pt idx="3460">
                  <c:v>0.34618414187971414</c:v>
                </c:pt>
                <c:pt idx="3461">
                  <c:v>0.34722010598134523</c:v>
                </c:pt>
                <c:pt idx="3462">
                  <c:v>0.34745805561185661</c:v>
                </c:pt>
                <c:pt idx="3463">
                  <c:v>0.34929162843895956</c:v>
                </c:pt>
                <c:pt idx="3464">
                  <c:v>0.34939274003174392</c:v>
                </c:pt>
                <c:pt idx="3465">
                  <c:v>0.34992704110788447</c:v>
                </c:pt>
                <c:pt idx="3466">
                  <c:v>0.35195441984323123</c:v>
                </c:pt>
                <c:pt idx="3467">
                  <c:v>0.35227517582138085</c:v>
                </c:pt>
                <c:pt idx="3468">
                  <c:v>0.35243954863618127</c:v>
                </c:pt>
                <c:pt idx="3469">
                  <c:v>0.35405282622498951</c:v>
                </c:pt>
                <c:pt idx="3470">
                  <c:v>0.35515420241862994</c:v>
                </c:pt>
                <c:pt idx="3471">
                  <c:v>0.35558145772692534</c:v>
                </c:pt>
                <c:pt idx="3472">
                  <c:v>0.35610819585514897</c:v>
                </c:pt>
                <c:pt idx="3473">
                  <c:v>0.35772157862930082</c:v>
                </c:pt>
                <c:pt idx="3474">
                  <c:v>0.35854303137500931</c:v>
                </c:pt>
                <c:pt idx="3475">
                  <c:v>0.35863379232756032</c:v>
                </c:pt>
                <c:pt idx="3476">
                  <c:v>0.35887293404066722</c:v>
                </c:pt>
                <c:pt idx="3477">
                  <c:v>0.3602458984681487</c:v>
                </c:pt>
                <c:pt idx="3478">
                  <c:v>0.36033935315393562</c:v>
                </c:pt>
                <c:pt idx="3479">
                  <c:v>0.36046469894567068</c:v>
                </c:pt>
                <c:pt idx="3480">
                  <c:v>0.36086807989791519</c:v>
                </c:pt>
                <c:pt idx="3481">
                  <c:v>0.36120737250257146</c:v>
                </c:pt>
                <c:pt idx="3482">
                  <c:v>0.36159151403455908</c:v>
                </c:pt>
                <c:pt idx="3483">
                  <c:v>0.3619533406534759</c:v>
                </c:pt>
                <c:pt idx="3484">
                  <c:v>0.36227114116457881</c:v>
                </c:pt>
                <c:pt idx="3485">
                  <c:v>0.36263127274013929</c:v>
                </c:pt>
                <c:pt idx="3486">
                  <c:v>0.36354016929396693</c:v>
                </c:pt>
                <c:pt idx="3487">
                  <c:v>0.3642079510509223</c:v>
                </c:pt>
                <c:pt idx="3488">
                  <c:v>0.36430000877483792</c:v>
                </c:pt>
                <c:pt idx="3489">
                  <c:v>0.364496682919634</c:v>
                </c:pt>
                <c:pt idx="3490">
                  <c:v>0.36479397316509382</c:v>
                </c:pt>
                <c:pt idx="3491">
                  <c:v>0.36512868854354286</c:v>
                </c:pt>
                <c:pt idx="3492">
                  <c:v>0.36572053885029088</c:v>
                </c:pt>
                <c:pt idx="3493">
                  <c:v>0.36601526510771176</c:v>
                </c:pt>
                <c:pt idx="3494">
                  <c:v>0.3667455213417864</c:v>
                </c:pt>
                <c:pt idx="3495">
                  <c:v>0.36730964489162737</c:v>
                </c:pt>
                <c:pt idx="3496">
                  <c:v>0.3675788543851099</c:v>
                </c:pt>
                <c:pt idx="3497">
                  <c:v>0.36862444990417653</c:v>
                </c:pt>
                <c:pt idx="3498">
                  <c:v>0.36897387019590705</c:v>
                </c:pt>
                <c:pt idx="3499">
                  <c:v>0.37008424722201333</c:v>
                </c:pt>
                <c:pt idx="3500">
                  <c:v>0.37050627478255688</c:v>
                </c:pt>
                <c:pt idx="3501">
                  <c:v>0.37053397596733134</c:v>
                </c:pt>
                <c:pt idx="3502">
                  <c:v>0.37144465326682663</c:v>
                </c:pt>
                <c:pt idx="3503">
                  <c:v>0.37176165230305286</c:v>
                </c:pt>
                <c:pt idx="3504">
                  <c:v>0.37213114754098364</c:v>
                </c:pt>
                <c:pt idx="3505">
                  <c:v>0.37249139210667531</c:v>
                </c:pt>
                <c:pt idx="3506">
                  <c:v>0.37272200535692607</c:v>
                </c:pt>
                <c:pt idx="3507">
                  <c:v>0.37510616647772232</c:v>
                </c:pt>
                <c:pt idx="3508">
                  <c:v>0.37563734387663977</c:v>
                </c:pt>
                <c:pt idx="3509">
                  <c:v>0.37581532575073484</c:v>
                </c:pt>
                <c:pt idx="3510">
                  <c:v>0.37608901970784508</c:v>
                </c:pt>
                <c:pt idx="3511">
                  <c:v>0.37670405568228932</c:v>
                </c:pt>
                <c:pt idx="3512">
                  <c:v>0.37700613507928243</c:v>
                </c:pt>
                <c:pt idx="3513">
                  <c:v>0.37834152952622507</c:v>
                </c:pt>
                <c:pt idx="3514">
                  <c:v>0.37857352996957455</c:v>
                </c:pt>
                <c:pt idx="3515">
                  <c:v>0.37862586511363494</c:v>
                </c:pt>
                <c:pt idx="3516">
                  <c:v>0.37875780518296165</c:v>
                </c:pt>
                <c:pt idx="3517">
                  <c:v>0.37930124700829532</c:v>
                </c:pt>
                <c:pt idx="3518">
                  <c:v>0.3799525736167485</c:v>
                </c:pt>
                <c:pt idx="3519">
                  <c:v>0.37995505430671489</c:v>
                </c:pt>
                <c:pt idx="3520">
                  <c:v>0.38077651286021297</c:v>
                </c:pt>
                <c:pt idx="3521">
                  <c:v>0.38106048910465784</c:v>
                </c:pt>
                <c:pt idx="3522">
                  <c:v>0.38154933036178668</c:v>
                </c:pt>
                <c:pt idx="3523">
                  <c:v>0.38327779813347884</c:v>
                </c:pt>
                <c:pt idx="3524">
                  <c:v>0.38371488433244449</c:v>
                </c:pt>
                <c:pt idx="3525">
                  <c:v>0.38421071352301284</c:v>
                </c:pt>
                <c:pt idx="3526">
                  <c:v>0.38492238890818742</c:v>
                </c:pt>
                <c:pt idx="3527">
                  <c:v>0.38496063155512505</c:v>
                </c:pt>
                <c:pt idx="3528">
                  <c:v>0.38517191508065718</c:v>
                </c:pt>
                <c:pt idx="3529">
                  <c:v>0.38530968827452855</c:v>
                </c:pt>
                <c:pt idx="3530">
                  <c:v>0.38580299310115557</c:v>
                </c:pt>
                <c:pt idx="3531">
                  <c:v>0.38614220623403417</c:v>
                </c:pt>
                <c:pt idx="3532">
                  <c:v>0.38651490538184458</c:v>
                </c:pt>
                <c:pt idx="3533">
                  <c:v>0.38704442791119037</c:v>
                </c:pt>
                <c:pt idx="3534">
                  <c:v>0.38730792155077803</c:v>
                </c:pt>
                <c:pt idx="3535">
                  <c:v>0.3880212869261303</c:v>
                </c:pt>
                <c:pt idx="3536">
                  <c:v>0.38884897937966323</c:v>
                </c:pt>
                <c:pt idx="3537">
                  <c:v>0.39059806770066613</c:v>
                </c:pt>
                <c:pt idx="3538">
                  <c:v>0.3922141981532985</c:v>
                </c:pt>
                <c:pt idx="3539">
                  <c:v>0.39227809915542039</c:v>
                </c:pt>
                <c:pt idx="3540">
                  <c:v>0.39235704761885115</c:v>
                </c:pt>
                <c:pt idx="3541">
                  <c:v>0.39252739473320375</c:v>
                </c:pt>
                <c:pt idx="3542">
                  <c:v>0.3935824582111393</c:v>
                </c:pt>
                <c:pt idx="3543">
                  <c:v>0.39384369239289918</c:v>
                </c:pt>
                <c:pt idx="3544">
                  <c:v>0.39509654360579338</c:v>
                </c:pt>
                <c:pt idx="3545">
                  <c:v>0.39540971616469761</c:v>
                </c:pt>
                <c:pt idx="3546">
                  <c:v>0.39605818193048659</c:v>
                </c:pt>
                <c:pt idx="3547">
                  <c:v>0.39711260600147841</c:v>
                </c:pt>
                <c:pt idx="3548">
                  <c:v>0.39722754396480997</c:v>
                </c:pt>
                <c:pt idx="3549">
                  <c:v>0.39945225706426707</c:v>
                </c:pt>
                <c:pt idx="3550">
                  <c:v>0.39964624691094874</c:v>
                </c:pt>
                <c:pt idx="3551">
                  <c:v>0.39988895011669423</c:v>
                </c:pt>
                <c:pt idx="3552">
                  <c:v>0.40163049483112973</c:v>
                </c:pt>
                <c:pt idx="3553">
                  <c:v>0.40167264935380975</c:v>
                </c:pt>
                <c:pt idx="3554">
                  <c:v>0.40236272059511702</c:v>
                </c:pt>
                <c:pt idx="3555">
                  <c:v>0.40247960307362607</c:v>
                </c:pt>
                <c:pt idx="3556">
                  <c:v>0.40272996187583027</c:v>
                </c:pt>
                <c:pt idx="3557">
                  <c:v>0.40299040489968352</c:v>
                </c:pt>
                <c:pt idx="3558">
                  <c:v>0.40317696214859233</c:v>
                </c:pt>
                <c:pt idx="3559">
                  <c:v>0.40393011461734107</c:v>
                </c:pt>
                <c:pt idx="3560">
                  <c:v>0.40397149005728938</c:v>
                </c:pt>
                <c:pt idx="3561">
                  <c:v>0.40419027687363845</c:v>
                </c:pt>
                <c:pt idx="3562">
                  <c:v>0.40517749601971692</c:v>
                </c:pt>
                <c:pt idx="3563">
                  <c:v>0.40586521604639725</c:v>
                </c:pt>
                <c:pt idx="3564">
                  <c:v>0.40682402787752425</c:v>
                </c:pt>
                <c:pt idx="3565">
                  <c:v>0.41059635298394132</c:v>
                </c:pt>
                <c:pt idx="3566">
                  <c:v>0.41193992488991382</c:v>
                </c:pt>
                <c:pt idx="3567">
                  <c:v>0.41257003393143588</c:v>
                </c:pt>
                <c:pt idx="3568">
                  <c:v>0.41304728750772385</c:v>
                </c:pt>
                <c:pt idx="3569">
                  <c:v>0.41343178270269682</c:v>
                </c:pt>
                <c:pt idx="3570">
                  <c:v>0.41346551457573005</c:v>
                </c:pt>
                <c:pt idx="3571">
                  <c:v>0.41409926575899231</c:v>
                </c:pt>
                <c:pt idx="3572">
                  <c:v>0.41493536782762636</c:v>
                </c:pt>
                <c:pt idx="3573">
                  <c:v>0.415328162083553</c:v>
                </c:pt>
                <c:pt idx="3574">
                  <c:v>0.41722051172381974</c:v>
                </c:pt>
                <c:pt idx="3575">
                  <c:v>0.41757441884915486</c:v>
                </c:pt>
                <c:pt idx="3576">
                  <c:v>0.41780164552814608</c:v>
                </c:pt>
                <c:pt idx="3577">
                  <c:v>0.4180591596443563</c:v>
                </c:pt>
                <c:pt idx="3578">
                  <c:v>0.41867795095670068</c:v>
                </c:pt>
                <c:pt idx="3579">
                  <c:v>0.42008649490604988</c:v>
                </c:pt>
                <c:pt idx="3580">
                  <c:v>0.42063435144951644</c:v>
                </c:pt>
                <c:pt idx="3581">
                  <c:v>0.42095082777588</c:v>
                </c:pt>
                <c:pt idx="3582">
                  <c:v>0.42101574607558406</c:v>
                </c:pt>
                <c:pt idx="3583">
                  <c:v>0.42120996149482692</c:v>
                </c:pt>
                <c:pt idx="3584">
                  <c:v>0.42287312698541274</c:v>
                </c:pt>
                <c:pt idx="3585">
                  <c:v>0.42314497950748076</c:v>
                </c:pt>
                <c:pt idx="3586">
                  <c:v>0.42443230714611807</c:v>
                </c:pt>
                <c:pt idx="3587">
                  <c:v>0.42464582917792532</c:v>
                </c:pt>
                <c:pt idx="3588">
                  <c:v>0.4252242486520903</c:v>
                </c:pt>
                <c:pt idx="3589">
                  <c:v>0.42560097056485113</c:v>
                </c:pt>
                <c:pt idx="3590">
                  <c:v>0.42663223416254448</c:v>
                </c:pt>
                <c:pt idx="3591">
                  <c:v>0.42676994681357783</c:v>
                </c:pt>
                <c:pt idx="3592">
                  <c:v>0.42678199054632843</c:v>
                </c:pt>
                <c:pt idx="3593">
                  <c:v>0.42729458684030031</c:v>
                </c:pt>
                <c:pt idx="3594">
                  <c:v>0.42827684518955966</c:v>
                </c:pt>
                <c:pt idx="3595">
                  <c:v>0.42864961612956887</c:v>
                </c:pt>
                <c:pt idx="3596">
                  <c:v>0.42874562750616124</c:v>
                </c:pt>
                <c:pt idx="3597">
                  <c:v>0.42880506500592164</c:v>
                </c:pt>
                <c:pt idx="3598">
                  <c:v>0.42885006422320715</c:v>
                </c:pt>
                <c:pt idx="3599">
                  <c:v>0.42912522145266885</c:v>
                </c:pt>
                <c:pt idx="3600">
                  <c:v>0.42924683773687516</c:v>
                </c:pt>
                <c:pt idx="3601">
                  <c:v>0.4309259173774761</c:v>
                </c:pt>
                <c:pt idx="3602">
                  <c:v>0.43112301605614956</c:v>
                </c:pt>
                <c:pt idx="3603">
                  <c:v>0.43323428645536527</c:v>
                </c:pt>
                <c:pt idx="3604">
                  <c:v>0.43393530858413393</c:v>
                </c:pt>
                <c:pt idx="3605">
                  <c:v>0.43555822592296839</c:v>
                </c:pt>
                <c:pt idx="3606">
                  <c:v>0.43598217210671225</c:v>
                </c:pt>
                <c:pt idx="3607">
                  <c:v>0.43621359641104185</c:v>
                </c:pt>
                <c:pt idx="3608">
                  <c:v>0.43656839534197722</c:v>
                </c:pt>
                <c:pt idx="3609">
                  <c:v>0.43686749503183536</c:v>
                </c:pt>
                <c:pt idx="3610">
                  <c:v>0.43748318093265703</c:v>
                </c:pt>
                <c:pt idx="3611">
                  <c:v>0.43769210905900346</c:v>
                </c:pt>
                <c:pt idx="3612">
                  <c:v>0.43795426962482958</c:v>
                </c:pt>
                <c:pt idx="3613">
                  <c:v>0.44196600969974542</c:v>
                </c:pt>
                <c:pt idx="3614">
                  <c:v>0.44262398006703901</c:v>
                </c:pt>
                <c:pt idx="3615">
                  <c:v>0.44289244624122515</c:v>
                </c:pt>
                <c:pt idx="3616">
                  <c:v>0.44289508736085687</c:v>
                </c:pt>
                <c:pt idx="3617">
                  <c:v>0.44298953618353909</c:v>
                </c:pt>
                <c:pt idx="3618">
                  <c:v>0.443543717115787</c:v>
                </c:pt>
                <c:pt idx="3619">
                  <c:v>0.44368082696484401</c:v>
                </c:pt>
                <c:pt idx="3620">
                  <c:v>0.44400900784288266</c:v>
                </c:pt>
                <c:pt idx="3621">
                  <c:v>0.4447766827102308</c:v>
                </c:pt>
                <c:pt idx="3622">
                  <c:v>0.44549475506376385</c:v>
                </c:pt>
                <c:pt idx="3623">
                  <c:v>0.44802288925773015</c:v>
                </c:pt>
                <c:pt idx="3624">
                  <c:v>0.4497385819538654</c:v>
                </c:pt>
                <c:pt idx="3625">
                  <c:v>0.45031662906768488</c:v>
                </c:pt>
                <c:pt idx="3626">
                  <c:v>0.45074164153606938</c:v>
                </c:pt>
                <c:pt idx="3627">
                  <c:v>0.45100442576217681</c:v>
                </c:pt>
                <c:pt idx="3628">
                  <c:v>0.45106039333176517</c:v>
                </c:pt>
                <c:pt idx="3629">
                  <c:v>0.45147757891441126</c:v>
                </c:pt>
                <c:pt idx="3630">
                  <c:v>0.45238669038208329</c:v>
                </c:pt>
                <c:pt idx="3631">
                  <c:v>0.4540046082174034</c:v>
                </c:pt>
                <c:pt idx="3632">
                  <c:v>0.45556470795238752</c:v>
                </c:pt>
                <c:pt idx="3633">
                  <c:v>0.45716682535296077</c:v>
                </c:pt>
                <c:pt idx="3634">
                  <c:v>0.45784168935532732</c:v>
                </c:pt>
                <c:pt idx="3635">
                  <c:v>0.45846741781938732</c:v>
                </c:pt>
                <c:pt idx="3636">
                  <c:v>0.45870376994564577</c:v>
                </c:pt>
                <c:pt idx="3637">
                  <c:v>0.45871812423163283</c:v>
                </c:pt>
                <c:pt idx="3638">
                  <c:v>0.45892381822493988</c:v>
                </c:pt>
                <c:pt idx="3639">
                  <c:v>0.46164757843790877</c:v>
                </c:pt>
                <c:pt idx="3640">
                  <c:v>0.46217537853448531</c:v>
                </c:pt>
                <c:pt idx="3641">
                  <c:v>0.46229300157801773</c:v>
                </c:pt>
                <c:pt idx="3642">
                  <c:v>0.46335425587598372</c:v>
                </c:pt>
                <c:pt idx="3643">
                  <c:v>0.46533827961234664</c:v>
                </c:pt>
                <c:pt idx="3644">
                  <c:v>0.46587629060291186</c:v>
                </c:pt>
                <c:pt idx="3645">
                  <c:v>0.46642789123531264</c:v>
                </c:pt>
                <c:pt idx="3646">
                  <c:v>0.46642992820220747</c:v>
                </c:pt>
                <c:pt idx="3647">
                  <c:v>0.46681083944322532</c:v>
                </c:pt>
                <c:pt idx="3648">
                  <c:v>0.46694542058881011</c:v>
                </c:pt>
                <c:pt idx="3649">
                  <c:v>0.4673578255143393</c:v>
                </c:pt>
                <c:pt idx="3650">
                  <c:v>0.46775137605178929</c:v>
                </c:pt>
                <c:pt idx="3651">
                  <c:v>0.46818730383975388</c:v>
                </c:pt>
                <c:pt idx="3652">
                  <c:v>0.46839847124399814</c:v>
                </c:pt>
                <c:pt idx="3653">
                  <c:v>0.46869500541205894</c:v>
                </c:pt>
                <c:pt idx="3654">
                  <c:v>0.46951109817599745</c:v>
                </c:pt>
                <c:pt idx="3655">
                  <c:v>0.46998969592546258</c:v>
                </c:pt>
                <c:pt idx="3656">
                  <c:v>0.47036087954129746</c:v>
                </c:pt>
                <c:pt idx="3657">
                  <c:v>0.47057986017039088</c:v>
                </c:pt>
                <c:pt idx="3658">
                  <c:v>0.47197297106258623</c:v>
                </c:pt>
                <c:pt idx="3659">
                  <c:v>0.47255929384073858</c:v>
                </c:pt>
                <c:pt idx="3660">
                  <c:v>0.47263568167766351</c:v>
                </c:pt>
                <c:pt idx="3661">
                  <c:v>0.47264150086723511</c:v>
                </c:pt>
                <c:pt idx="3662">
                  <c:v>0.47619186770808808</c:v>
                </c:pt>
                <c:pt idx="3663">
                  <c:v>0.4763145204737918</c:v>
                </c:pt>
                <c:pt idx="3664">
                  <c:v>0.47662730575349332</c:v>
                </c:pt>
                <c:pt idx="3665">
                  <c:v>0.47662736061332406</c:v>
                </c:pt>
                <c:pt idx="3666">
                  <c:v>0.47667458911375615</c:v>
                </c:pt>
                <c:pt idx="3667">
                  <c:v>0.47752326667728773</c:v>
                </c:pt>
                <c:pt idx="3668">
                  <c:v>0.47828232341113674</c:v>
                </c:pt>
                <c:pt idx="3669">
                  <c:v>0.47883680472487522</c:v>
                </c:pt>
                <c:pt idx="3670">
                  <c:v>0.47922092570649982</c:v>
                </c:pt>
                <c:pt idx="3671">
                  <c:v>0.47922858000636998</c:v>
                </c:pt>
                <c:pt idx="3672">
                  <c:v>0.47930953316321223</c:v>
                </c:pt>
                <c:pt idx="3673">
                  <c:v>0.48026802254352863</c:v>
                </c:pt>
                <c:pt idx="3674">
                  <c:v>0.48118506342788864</c:v>
                </c:pt>
                <c:pt idx="3675">
                  <c:v>0.48152077807250554</c:v>
                </c:pt>
                <c:pt idx="3676">
                  <c:v>0.48196629188837153</c:v>
                </c:pt>
                <c:pt idx="3677">
                  <c:v>0.48205329141842768</c:v>
                </c:pt>
                <c:pt idx="3678">
                  <c:v>0.48308151203119293</c:v>
                </c:pt>
                <c:pt idx="3679">
                  <c:v>0.48355405119290412</c:v>
                </c:pt>
                <c:pt idx="3680">
                  <c:v>0.48379955040814415</c:v>
                </c:pt>
                <c:pt idx="3681">
                  <c:v>0.48505891946372831</c:v>
                </c:pt>
                <c:pt idx="3682">
                  <c:v>0.4850943987555339</c:v>
                </c:pt>
                <c:pt idx="3683">
                  <c:v>0.48775128441815829</c:v>
                </c:pt>
                <c:pt idx="3684">
                  <c:v>0.48777028290485258</c:v>
                </c:pt>
                <c:pt idx="3685">
                  <c:v>0.48831333941843796</c:v>
                </c:pt>
                <c:pt idx="3686">
                  <c:v>0.48843582531753482</c:v>
                </c:pt>
                <c:pt idx="3687">
                  <c:v>0.48882559868224768</c:v>
                </c:pt>
                <c:pt idx="3688">
                  <c:v>0.48998954906429076</c:v>
                </c:pt>
                <c:pt idx="3689">
                  <c:v>0.49081555543508432</c:v>
                </c:pt>
                <c:pt idx="3690">
                  <c:v>0.49164763412077245</c:v>
                </c:pt>
                <c:pt idx="3691">
                  <c:v>0.49245149039027586</c:v>
                </c:pt>
                <c:pt idx="3692">
                  <c:v>0.49287910383983385</c:v>
                </c:pt>
                <c:pt idx="3693">
                  <c:v>0.49385717298104687</c:v>
                </c:pt>
                <c:pt idx="3694">
                  <c:v>0.49468631400839735</c:v>
                </c:pt>
                <c:pt idx="3695">
                  <c:v>0.49479177000122726</c:v>
                </c:pt>
                <c:pt idx="3696">
                  <c:v>0.49538640131517847</c:v>
                </c:pt>
                <c:pt idx="3697">
                  <c:v>0.49593651938983307</c:v>
                </c:pt>
                <c:pt idx="3698">
                  <c:v>0.49630904872664788</c:v>
                </c:pt>
                <c:pt idx="3699">
                  <c:v>0.49645650424720322</c:v>
                </c:pt>
                <c:pt idx="3700">
                  <c:v>0.4965612893674512</c:v>
                </c:pt>
                <c:pt idx="3701">
                  <c:v>0.49719164713361952</c:v>
                </c:pt>
                <c:pt idx="3702">
                  <c:v>0.49832208504075176</c:v>
                </c:pt>
                <c:pt idx="3703">
                  <c:v>0.49889294080924818</c:v>
                </c:pt>
                <c:pt idx="3704">
                  <c:v>0.49983684265938588</c:v>
                </c:pt>
                <c:pt idx="3705">
                  <c:v>0.50106499574065611</c:v>
                </c:pt>
                <c:pt idx="3706">
                  <c:v>0.50175668500350123</c:v>
                </c:pt>
                <c:pt idx="3707">
                  <c:v>0.50231684490182638</c:v>
                </c:pt>
                <c:pt idx="3708">
                  <c:v>0.50256468651071029</c:v>
                </c:pt>
                <c:pt idx="3709">
                  <c:v>0.50266492786835149</c:v>
                </c:pt>
                <c:pt idx="3710">
                  <c:v>0.5026699972865396</c:v>
                </c:pt>
                <c:pt idx="3711">
                  <c:v>0.50274633801656476</c:v>
                </c:pt>
                <c:pt idx="3712">
                  <c:v>0.50358418850015141</c:v>
                </c:pt>
                <c:pt idx="3713">
                  <c:v>0.50430854635031941</c:v>
                </c:pt>
                <c:pt idx="3714">
                  <c:v>0.50435606682036238</c:v>
                </c:pt>
                <c:pt idx="3715">
                  <c:v>0.50456699761898949</c:v>
                </c:pt>
                <c:pt idx="3716">
                  <c:v>0.50487757494089425</c:v>
                </c:pt>
                <c:pt idx="3717">
                  <c:v>0.5055257728856869</c:v>
                </c:pt>
                <c:pt idx="3718">
                  <c:v>0.50562514265713143</c:v>
                </c:pt>
                <c:pt idx="3719">
                  <c:v>0.50564755170383824</c:v>
                </c:pt>
                <c:pt idx="3720">
                  <c:v>0.50615824624979222</c:v>
                </c:pt>
                <c:pt idx="3721">
                  <c:v>0.50627357966796205</c:v>
                </c:pt>
                <c:pt idx="3722">
                  <c:v>0.50638654983463605</c:v>
                </c:pt>
                <c:pt idx="3723">
                  <c:v>0.50645140230569463</c:v>
                </c:pt>
                <c:pt idx="3724">
                  <c:v>0.50764419810915162</c:v>
                </c:pt>
                <c:pt idx="3725">
                  <c:v>0.50842331590058176</c:v>
                </c:pt>
                <c:pt idx="3726">
                  <c:v>0.50905561135854782</c:v>
                </c:pt>
                <c:pt idx="3727">
                  <c:v>0.50983022784374987</c:v>
                </c:pt>
                <c:pt idx="3728">
                  <c:v>0.50987577056369116</c:v>
                </c:pt>
                <c:pt idx="3729">
                  <c:v>0.51059168472160488</c:v>
                </c:pt>
                <c:pt idx="3730">
                  <c:v>0.51113943012805862</c:v>
                </c:pt>
                <c:pt idx="3731">
                  <c:v>0.51141717128449238</c:v>
                </c:pt>
                <c:pt idx="3732">
                  <c:v>0.51217028671363307</c:v>
                </c:pt>
                <c:pt idx="3733">
                  <c:v>0.51427327329999961</c:v>
                </c:pt>
                <c:pt idx="3734">
                  <c:v>0.51428355009493087</c:v>
                </c:pt>
                <c:pt idx="3735">
                  <c:v>0.51452628854471549</c:v>
                </c:pt>
                <c:pt idx="3736">
                  <c:v>0.51680183817371839</c:v>
                </c:pt>
                <c:pt idx="3737">
                  <c:v>0.5176463528397387</c:v>
                </c:pt>
                <c:pt idx="3738">
                  <c:v>0.51779839653379434</c:v>
                </c:pt>
                <c:pt idx="3739">
                  <c:v>0.51859639441999328</c:v>
                </c:pt>
                <c:pt idx="3740">
                  <c:v>0.51960507788970223</c:v>
                </c:pt>
                <c:pt idx="3741">
                  <c:v>0.51998640293961451</c:v>
                </c:pt>
                <c:pt idx="3742">
                  <c:v>0.52013060071274853</c:v>
                </c:pt>
                <c:pt idx="3743">
                  <c:v>0.52118178206733756</c:v>
                </c:pt>
                <c:pt idx="3744">
                  <c:v>0.5215636618016215</c:v>
                </c:pt>
                <c:pt idx="3745">
                  <c:v>0.52405829887894151</c:v>
                </c:pt>
                <c:pt idx="3746">
                  <c:v>0.52436932354286658</c:v>
                </c:pt>
                <c:pt idx="3747">
                  <c:v>0.52440617038934456</c:v>
                </c:pt>
                <c:pt idx="3748">
                  <c:v>0.52448271354007714</c:v>
                </c:pt>
                <c:pt idx="3749">
                  <c:v>0.52538009121290219</c:v>
                </c:pt>
                <c:pt idx="3750">
                  <c:v>0.52602317201831661</c:v>
                </c:pt>
                <c:pt idx="3751">
                  <c:v>0.52685116624326522</c:v>
                </c:pt>
                <c:pt idx="3752">
                  <c:v>0.52696625692900012</c:v>
                </c:pt>
                <c:pt idx="3753">
                  <c:v>0.52819013196884079</c:v>
                </c:pt>
                <c:pt idx="3754">
                  <c:v>0.52834560745415216</c:v>
                </c:pt>
                <c:pt idx="3755">
                  <c:v>0.5291113868230074</c:v>
                </c:pt>
                <c:pt idx="3756">
                  <c:v>0.52913025366948996</c:v>
                </c:pt>
                <c:pt idx="3757">
                  <c:v>0.5307937960879997</c:v>
                </c:pt>
                <c:pt idx="3758">
                  <c:v>0.53352834480413458</c:v>
                </c:pt>
                <c:pt idx="3759">
                  <c:v>0.53369428577886668</c:v>
                </c:pt>
                <c:pt idx="3760">
                  <c:v>0.53389331496773829</c:v>
                </c:pt>
                <c:pt idx="3761">
                  <c:v>0.53508251350153191</c:v>
                </c:pt>
                <c:pt idx="3762">
                  <c:v>0.5371047903352395</c:v>
                </c:pt>
                <c:pt idx="3763">
                  <c:v>0.5373962607595717</c:v>
                </c:pt>
                <c:pt idx="3764">
                  <c:v>0.53790471320038091</c:v>
                </c:pt>
                <c:pt idx="3765">
                  <c:v>0.53851008676727141</c:v>
                </c:pt>
                <c:pt idx="3766">
                  <c:v>0.53870090129451664</c:v>
                </c:pt>
                <c:pt idx="3767">
                  <c:v>0.5393220091105162</c:v>
                </c:pt>
                <c:pt idx="3768">
                  <c:v>0.54018173101709277</c:v>
                </c:pt>
                <c:pt idx="3769">
                  <c:v>0.5409378791664966</c:v>
                </c:pt>
                <c:pt idx="3770">
                  <c:v>0.54216444394098851</c:v>
                </c:pt>
                <c:pt idx="3771">
                  <c:v>0.54244461560923762</c:v>
                </c:pt>
                <c:pt idx="3772">
                  <c:v>0.54393000886426557</c:v>
                </c:pt>
                <c:pt idx="3773">
                  <c:v>0.54480924715054846</c:v>
                </c:pt>
                <c:pt idx="3774">
                  <c:v>0.5449310451552255</c:v>
                </c:pt>
                <c:pt idx="3775">
                  <c:v>0.54549268668141671</c:v>
                </c:pt>
                <c:pt idx="3776">
                  <c:v>0.54589218510784565</c:v>
                </c:pt>
                <c:pt idx="3777">
                  <c:v>0.54595475801571469</c:v>
                </c:pt>
                <c:pt idx="3778">
                  <c:v>0.54603176509923357</c:v>
                </c:pt>
                <c:pt idx="3779">
                  <c:v>0.54711231090021351</c:v>
                </c:pt>
                <c:pt idx="3780">
                  <c:v>0.54744210822432249</c:v>
                </c:pt>
                <c:pt idx="3781">
                  <c:v>0.54888541558466664</c:v>
                </c:pt>
                <c:pt idx="3782">
                  <c:v>0.54923581930577792</c:v>
                </c:pt>
                <c:pt idx="3783">
                  <c:v>0.54962617211350706</c:v>
                </c:pt>
                <c:pt idx="3784">
                  <c:v>0.5509162903377085</c:v>
                </c:pt>
                <c:pt idx="3785">
                  <c:v>0.55118035571830959</c:v>
                </c:pt>
                <c:pt idx="3786">
                  <c:v>0.55169701793626169</c:v>
                </c:pt>
                <c:pt idx="3787">
                  <c:v>0.55403663936720438</c:v>
                </c:pt>
                <c:pt idx="3788">
                  <c:v>0.55405466953187554</c:v>
                </c:pt>
                <c:pt idx="3789">
                  <c:v>0.55414680683063477</c:v>
                </c:pt>
                <c:pt idx="3790">
                  <c:v>0.55425477480086649</c:v>
                </c:pt>
                <c:pt idx="3791">
                  <c:v>0.55535261306171779</c:v>
                </c:pt>
                <c:pt idx="3792">
                  <c:v>0.55541118851208227</c:v>
                </c:pt>
                <c:pt idx="3793">
                  <c:v>0.55661095481631617</c:v>
                </c:pt>
                <c:pt idx="3794">
                  <c:v>0.55718162659774961</c:v>
                </c:pt>
                <c:pt idx="3795">
                  <c:v>0.55734331013969363</c:v>
                </c:pt>
                <c:pt idx="3796">
                  <c:v>0.55849501454016726</c:v>
                </c:pt>
                <c:pt idx="3797">
                  <c:v>0.55955091819216307</c:v>
                </c:pt>
                <c:pt idx="3798">
                  <c:v>0.56014184280646595</c:v>
                </c:pt>
                <c:pt idx="3799">
                  <c:v>0.56048771290122057</c:v>
                </c:pt>
                <c:pt idx="3800">
                  <c:v>0.56060397270092244</c:v>
                </c:pt>
                <c:pt idx="3801">
                  <c:v>0.5611684028902908</c:v>
                </c:pt>
                <c:pt idx="3802">
                  <c:v>0.5613599275376141</c:v>
                </c:pt>
                <c:pt idx="3803">
                  <c:v>0.56243385713794158</c:v>
                </c:pt>
                <c:pt idx="3804">
                  <c:v>0.56304168539919675</c:v>
                </c:pt>
                <c:pt idx="3805">
                  <c:v>0.56368430690769367</c:v>
                </c:pt>
                <c:pt idx="3806">
                  <c:v>0.564572602568435</c:v>
                </c:pt>
                <c:pt idx="3807">
                  <c:v>0.56533805478833721</c:v>
                </c:pt>
                <c:pt idx="3808">
                  <c:v>0.5675740298315971</c:v>
                </c:pt>
                <c:pt idx="3809">
                  <c:v>0.568366938534831</c:v>
                </c:pt>
                <c:pt idx="3810">
                  <c:v>0.56859071353941004</c:v>
                </c:pt>
                <c:pt idx="3811">
                  <c:v>0.56899183441687573</c:v>
                </c:pt>
                <c:pt idx="3812">
                  <c:v>0.56907971738671759</c:v>
                </c:pt>
                <c:pt idx="3813">
                  <c:v>0.56908917999971753</c:v>
                </c:pt>
                <c:pt idx="3814">
                  <c:v>0.570397322806381</c:v>
                </c:pt>
                <c:pt idx="3815">
                  <c:v>0.57064093712283293</c:v>
                </c:pt>
                <c:pt idx="3816">
                  <c:v>0.57107531488813434</c:v>
                </c:pt>
                <c:pt idx="3817">
                  <c:v>0.57169435258795864</c:v>
                </c:pt>
                <c:pt idx="3818">
                  <c:v>0.57198687213611454</c:v>
                </c:pt>
                <c:pt idx="3819">
                  <c:v>0.57503229907732056</c:v>
                </c:pt>
                <c:pt idx="3820">
                  <c:v>0.57519567426944729</c:v>
                </c:pt>
                <c:pt idx="3821">
                  <c:v>0.5755424094777255</c:v>
                </c:pt>
                <c:pt idx="3822">
                  <c:v>0.57599427245289936</c:v>
                </c:pt>
                <c:pt idx="3823">
                  <c:v>0.57619721131881685</c:v>
                </c:pt>
                <c:pt idx="3824">
                  <c:v>0.57639002845605969</c:v>
                </c:pt>
                <c:pt idx="3825">
                  <c:v>0.57711193377120351</c:v>
                </c:pt>
                <c:pt idx="3826">
                  <c:v>0.57714151591627205</c:v>
                </c:pt>
                <c:pt idx="3827">
                  <c:v>0.57726406325333968</c:v>
                </c:pt>
                <c:pt idx="3828">
                  <c:v>0.57847422472276411</c:v>
                </c:pt>
                <c:pt idx="3829">
                  <c:v>0.57931601631677865</c:v>
                </c:pt>
                <c:pt idx="3830">
                  <c:v>0.58036864783110209</c:v>
                </c:pt>
                <c:pt idx="3831">
                  <c:v>0.58038597797047953</c:v>
                </c:pt>
                <c:pt idx="3832">
                  <c:v>0.5805959331428685</c:v>
                </c:pt>
                <c:pt idx="3833">
                  <c:v>0.58209200640529291</c:v>
                </c:pt>
                <c:pt idx="3834">
                  <c:v>0.58353081669518492</c:v>
                </c:pt>
                <c:pt idx="3835">
                  <c:v>0.58370741802381865</c:v>
                </c:pt>
                <c:pt idx="3836">
                  <c:v>0.58372399741412362</c:v>
                </c:pt>
                <c:pt idx="3837">
                  <c:v>0.58419490447055678</c:v>
                </c:pt>
                <c:pt idx="3838">
                  <c:v>0.58555667488961383</c:v>
                </c:pt>
                <c:pt idx="3839">
                  <c:v>0.58575563553658339</c:v>
                </c:pt>
                <c:pt idx="3840">
                  <c:v>0.58606047657353322</c:v>
                </c:pt>
                <c:pt idx="3841">
                  <c:v>0.58619971644076663</c:v>
                </c:pt>
                <c:pt idx="3842">
                  <c:v>0.58694122221516665</c:v>
                </c:pt>
                <c:pt idx="3843">
                  <c:v>0.5873509853560237</c:v>
                </c:pt>
                <c:pt idx="3844">
                  <c:v>0.58740243898238909</c:v>
                </c:pt>
                <c:pt idx="3845">
                  <c:v>0.58857640123182875</c:v>
                </c:pt>
                <c:pt idx="3846">
                  <c:v>0.58882423700726838</c:v>
                </c:pt>
                <c:pt idx="3847">
                  <c:v>0.58925969055538663</c:v>
                </c:pt>
                <c:pt idx="3848">
                  <c:v>0.59235347044003228</c:v>
                </c:pt>
                <c:pt idx="3849">
                  <c:v>0.5925599054373204</c:v>
                </c:pt>
                <c:pt idx="3850">
                  <c:v>0.59277948006190606</c:v>
                </c:pt>
                <c:pt idx="3851">
                  <c:v>0.59540703655773242</c:v>
                </c:pt>
                <c:pt idx="3852">
                  <c:v>0.59605573823540869</c:v>
                </c:pt>
                <c:pt idx="3853">
                  <c:v>0.59626398994811358</c:v>
                </c:pt>
                <c:pt idx="3854">
                  <c:v>0.59727869887010787</c:v>
                </c:pt>
                <c:pt idx="3855">
                  <c:v>0.59786445978408809</c:v>
                </c:pt>
                <c:pt idx="3856">
                  <c:v>0.59827965573445152</c:v>
                </c:pt>
                <c:pt idx="3857">
                  <c:v>0.59939553152282443</c:v>
                </c:pt>
                <c:pt idx="3858">
                  <c:v>0.59986078412567756</c:v>
                </c:pt>
                <c:pt idx="3859">
                  <c:v>0.60042481018961358</c:v>
                </c:pt>
                <c:pt idx="3860">
                  <c:v>0.60100268689398373</c:v>
                </c:pt>
                <c:pt idx="3861">
                  <c:v>0.60150202918371432</c:v>
                </c:pt>
                <c:pt idx="3862">
                  <c:v>0.60249185225155555</c:v>
                </c:pt>
                <c:pt idx="3863">
                  <c:v>0.60261217555200119</c:v>
                </c:pt>
                <c:pt idx="3864">
                  <c:v>0.6034626295114065</c:v>
                </c:pt>
                <c:pt idx="3865">
                  <c:v>0.60450459251334165</c:v>
                </c:pt>
                <c:pt idx="3866">
                  <c:v>0.60453749194728956</c:v>
                </c:pt>
                <c:pt idx="3867">
                  <c:v>0.60694268868600765</c:v>
                </c:pt>
                <c:pt idx="3868">
                  <c:v>0.60740817659650403</c:v>
                </c:pt>
                <c:pt idx="3869">
                  <c:v>0.60751768593959632</c:v>
                </c:pt>
                <c:pt idx="3870">
                  <c:v>0.60938589808985266</c:v>
                </c:pt>
                <c:pt idx="3871">
                  <c:v>0.60939867798458813</c:v>
                </c:pt>
                <c:pt idx="3872">
                  <c:v>0.6107573383178827</c:v>
                </c:pt>
                <c:pt idx="3873">
                  <c:v>0.61314276642447518</c:v>
                </c:pt>
                <c:pt idx="3874">
                  <c:v>0.61389596560611004</c:v>
                </c:pt>
                <c:pt idx="3875">
                  <c:v>0.61456843884914669</c:v>
                </c:pt>
                <c:pt idx="3876">
                  <c:v>0.6146692241527546</c:v>
                </c:pt>
                <c:pt idx="3877">
                  <c:v>0.61547151886078033</c:v>
                </c:pt>
                <c:pt idx="3878">
                  <c:v>0.61583271759230962</c:v>
                </c:pt>
                <c:pt idx="3879">
                  <c:v>0.61671208821622459</c:v>
                </c:pt>
                <c:pt idx="3880">
                  <c:v>0.61728537001629713</c:v>
                </c:pt>
                <c:pt idx="3881">
                  <c:v>0.61738401565127865</c:v>
                </c:pt>
                <c:pt idx="3882">
                  <c:v>0.61780698451711269</c:v>
                </c:pt>
                <c:pt idx="3883">
                  <c:v>0.61874947146695991</c:v>
                </c:pt>
                <c:pt idx="3884">
                  <c:v>0.61898600718866992</c:v>
                </c:pt>
                <c:pt idx="3885">
                  <c:v>0.6194537352457441</c:v>
                </c:pt>
                <c:pt idx="3886">
                  <c:v>0.61948667360529663</c:v>
                </c:pt>
                <c:pt idx="3887">
                  <c:v>0.61986428335577515</c:v>
                </c:pt>
                <c:pt idx="3888">
                  <c:v>0.61990010879932567</c:v>
                </c:pt>
                <c:pt idx="3889">
                  <c:v>0.62031451104974467</c:v>
                </c:pt>
                <c:pt idx="3890">
                  <c:v>0.62032732909067179</c:v>
                </c:pt>
                <c:pt idx="3891">
                  <c:v>0.6204428830460198</c:v>
                </c:pt>
                <c:pt idx="3892">
                  <c:v>0.62082696971481854</c:v>
                </c:pt>
                <c:pt idx="3893">
                  <c:v>0.62124077713513481</c:v>
                </c:pt>
                <c:pt idx="3894">
                  <c:v>0.62170006619080731</c:v>
                </c:pt>
                <c:pt idx="3895">
                  <c:v>0.62243667167418149</c:v>
                </c:pt>
                <c:pt idx="3896">
                  <c:v>0.62251527500455062</c:v>
                </c:pt>
                <c:pt idx="3897">
                  <c:v>0.62276122099564313</c:v>
                </c:pt>
                <c:pt idx="3898">
                  <c:v>0.62334185325648517</c:v>
                </c:pt>
                <c:pt idx="3899">
                  <c:v>0.62413659645740294</c:v>
                </c:pt>
                <c:pt idx="3900">
                  <c:v>0.62427770381577363</c:v>
                </c:pt>
                <c:pt idx="3901">
                  <c:v>0.62468418988267749</c:v>
                </c:pt>
                <c:pt idx="3902">
                  <c:v>0.62509146768015533</c:v>
                </c:pt>
                <c:pt idx="3903">
                  <c:v>0.62510047908789501</c:v>
                </c:pt>
                <c:pt idx="3904">
                  <c:v>0.62533519208680965</c:v>
                </c:pt>
                <c:pt idx="3905">
                  <c:v>0.62660368868798044</c:v>
                </c:pt>
                <c:pt idx="3906">
                  <c:v>0.62897632154576277</c:v>
                </c:pt>
                <c:pt idx="3907">
                  <c:v>0.62938126588243559</c:v>
                </c:pt>
                <c:pt idx="3908">
                  <c:v>0.62998501855966105</c:v>
                </c:pt>
                <c:pt idx="3909">
                  <c:v>0.63012320950179856</c:v>
                </c:pt>
                <c:pt idx="3910">
                  <c:v>0.63110157264835043</c:v>
                </c:pt>
                <c:pt idx="3911">
                  <c:v>0.6315803000314365</c:v>
                </c:pt>
                <c:pt idx="3912">
                  <c:v>0.63280388222525674</c:v>
                </c:pt>
                <c:pt idx="3913">
                  <c:v>0.63314596414119084</c:v>
                </c:pt>
                <c:pt idx="3914">
                  <c:v>0.63356412406255358</c:v>
                </c:pt>
                <c:pt idx="3915">
                  <c:v>0.63471768067220002</c:v>
                </c:pt>
                <c:pt idx="3916">
                  <c:v>0.63784071510752538</c:v>
                </c:pt>
                <c:pt idx="3917">
                  <c:v>0.63793760132579014</c:v>
                </c:pt>
                <c:pt idx="3918">
                  <c:v>0.6380127120257536</c:v>
                </c:pt>
                <c:pt idx="3919">
                  <c:v>0.63813627855581601</c:v>
                </c:pt>
                <c:pt idx="3920">
                  <c:v>0.64005430718310374</c:v>
                </c:pt>
                <c:pt idx="3921">
                  <c:v>0.64046316022314442</c:v>
                </c:pt>
                <c:pt idx="3922">
                  <c:v>0.64048024135106052</c:v>
                </c:pt>
                <c:pt idx="3923">
                  <c:v>0.64166033680055345</c:v>
                </c:pt>
                <c:pt idx="3924">
                  <c:v>0.64258397381722698</c:v>
                </c:pt>
                <c:pt idx="3925">
                  <c:v>0.64265757023524994</c:v>
                </c:pt>
                <c:pt idx="3926">
                  <c:v>0.6437384263590975</c:v>
                </c:pt>
                <c:pt idx="3927">
                  <c:v>0.64452284909994351</c:v>
                </c:pt>
                <c:pt idx="3928">
                  <c:v>0.64475228893327385</c:v>
                </c:pt>
                <c:pt idx="3929">
                  <c:v>0.64485447756713077</c:v>
                </c:pt>
                <c:pt idx="3930">
                  <c:v>0.64501850389188964</c:v>
                </c:pt>
                <c:pt idx="3931">
                  <c:v>0.6459382435281884</c:v>
                </c:pt>
                <c:pt idx="3932">
                  <c:v>0.6475995847287247</c:v>
                </c:pt>
                <c:pt idx="3933">
                  <c:v>0.64878019292596867</c:v>
                </c:pt>
                <c:pt idx="3934">
                  <c:v>0.64909475352425405</c:v>
                </c:pt>
                <c:pt idx="3935">
                  <c:v>0.64955321068358873</c:v>
                </c:pt>
                <c:pt idx="3936">
                  <c:v>0.65021662991797557</c:v>
                </c:pt>
                <c:pt idx="3937">
                  <c:v>0.65077086975352216</c:v>
                </c:pt>
                <c:pt idx="3938">
                  <c:v>0.65357297412979065</c:v>
                </c:pt>
                <c:pt idx="3939">
                  <c:v>0.65367056940724366</c:v>
                </c:pt>
                <c:pt idx="3940">
                  <c:v>0.65380299123630969</c:v>
                </c:pt>
                <c:pt idx="3941">
                  <c:v>0.65442976836619648</c:v>
                </c:pt>
                <c:pt idx="3942">
                  <c:v>0.65593668164172603</c:v>
                </c:pt>
                <c:pt idx="3943">
                  <c:v>0.65636577175625443</c:v>
                </c:pt>
                <c:pt idx="3944">
                  <c:v>0.65648530805828564</c:v>
                </c:pt>
                <c:pt idx="3945">
                  <c:v>0.65802386785532063</c:v>
                </c:pt>
                <c:pt idx="3946">
                  <c:v>0.66093613455823863</c:v>
                </c:pt>
                <c:pt idx="3947">
                  <c:v>0.66139707083065113</c:v>
                </c:pt>
                <c:pt idx="3948">
                  <c:v>0.66234803507445972</c:v>
                </c:pt>
                <c:pt idx="3949">
                  <c:v>0.66313979231734665</c:v>
                </c:pt>
                <c:pt idx="3950">
                  <c:v>0.66381593086601665</c:v>
                </c:pt>
                <c:pt idx="3951">
                  <c:v>0.66481720783814002</c:v>
                </c:pt>
                <c:pt idx="3952">
                  <c:v>0.66556311834960002</c:v>
                </c:pt>
                <c:pt idx="3953">
                  <c:v>0.66568627034262262</c:v>
                </c:pt>
                <c:pt idx="3954">
                  <c:v>0.66655741934762969</c:v>
                </c:pt>
                <c:pt idx="3955">
                  <c:v>0.66737084371049915</c:v>
                </c:pt>
                <c:pt idx="3956">
                  <c:v>0.66753926742608816</c:v>
                </c:pt>
                <c:pt idx="3957">
                  <c:v>0.66786846274072675</c:v>
                </c:pt>
                <c:pt idx="3958">
                  <c:v>0.66803241188935603</c:v>
                </c:pt>
                <c:pt idx="3959">
                  <c:v>0.66804163763793611</c:v>
                </c:pt>
                <c:pt idx="3960">
                  <c:v>0.66992855348763203</c:v>
                </c:pt>
                <c:pt idx="3961">
                  <c:v>0.67031593106828236</c:v>
                </c:pt>
                <c:pt idx="3962">
                  <c:v>0.67068832790506305</c:v>
                </c:pt>
                <c:pt idx="3963">
                  <c:v>0.67124499812964811</c:v>
                </c:pt>
                <c:pt idx="3964">
                  <c:v>0.67129002878029864</c:v>
                </c:pt>
                <c:pt idx="3965">
                  <c:v>0.67165876553533599</c:v>
                </c:pt>
                <c:pt idx="3966">
                  <c:v>0.67393885227121608</c:v>
                </c:pt>
                <c:pt idx="3967">
                  <c:v>0.67553257172028236</c:v>
                </c:pt>
                <c:pt idx="3968">
                  <c:v>0.67598023036366151</c:v>
                </c:pt>
                <c:pt idx="3969">
                  <c:v>0.67637265730129892</c:v>
                </c:pt>
                <c:pt idx="3970">
                  <c:v>0.67684162990883989</c:v>
                </c:pt>
                <c:pt idx="3971">
                  <c:v>0.67719283417994403</c:v>
                </c:pt>
                <c:pt idx="3972">
                  <c:v>0.67779289150734168</c:v>
                </c:pt>
                <c:pt idx="3973">
                  <c:v>0.67931874322155772</c:v>
                </c:pt>
                <c:pt idx="3974">
                  <c:v>0.68158330353932406</c:v>
                </c:pt>
                <c:pt idx="3975">
                  <c:v>0.68166372397097308</c:v>
                </c:pt>
                <c:pt idx="3976">
                  <c:v>0.68331438673109457</c:v>
                </c:pt>
                <c:pt idx="3977">
                  <c:v>0.68425802920122658</c:v>
                </c:pt>
                <c:pt idx="3978">
                  <c:v>0.68501672708502659</c:v>
                </c:pt>
                <c:pt idx="3979">
                  <c:v>0.68581465818843901</c:v>
                </c:pt>
                <c:pt idx="3980">
                  <c:v>0.68643822784006159</c:v>
                </c:pt>
                <c:pt idx="3981">
                  <c:v>0.68660569549796335</c:v>
                </c:pt>
                <c:pt idx="3982">
                  <c:v>0.68668465511438859</c:v>
                </c:pt>
                <c:pt idx="3983">
                  <c:v>0.68690820055726698</c:v>
                </c:pt>
                <c:pt idx="3984">
                  <c:v>0.68698612132341552</c:v>
                </c:pt>
                <c:pt idx="3985">
                  <c:v>0.68839872583687867</c:v>
                </c:pt>
                <c:pt idx="3986">
                  <c:v>0.68954573116219664</c:v>
                </c:pt>
                <c:pt idx="3987">
                  <c:v>0.689653673452991</c:v>
                </c:pt>
                <c:pt idx="3988">
                  <c:v>0.69025088819303404</c:v>
                </c:pt>
                <c:pt idx="3989">
                  <c:v>0.69099338785514552</c:v>
                </c:pt>
                <c:pt idx="3990">
                  <c:v>0.69146016403313759</c:v>
                </c:pt>
                <c:pt idx="3991">
                  <c:v>0.69240746554845123</c:v>
                </c:pt>
                <c:pt idx="3992">
                  <c:v>0.69313046363593878</c:v>
                </c:pt>
                <c:pt idx="3993">
                  <c:v>0.69444359019043045</c:v>
                </c:pt>
                <c:pt idx="3994">
                  <c:v>0.69508677123025131</c:v>
                </c:pt>
                <c:pt idx="3995">
                  <c:v>0.69555457802518561</c:v>
                </c:pt>
                <c:pt idx="3996">
                  <c:v>0.69577955024736393</c:v>
                </c:pt>
                <c:pt idx="3997">
                  <c:v>0.69579039447649882</c:v>
                </c:pt>
                <c:pt idx="3998">
                  <c:v>0.69583819314584794</c:v>
                </c:pt>
                <c:pt idx="3999">
                  <c:v>0.6964519936896636</c:v>
                </c:pt>
                <c:pt idx="4000">
                  <c:v>0.69694013485648065</c:v>
                </c:pt>
                <c:pt idx="4001">
                  <c:v>0.69711363123252468</c:v>
                </c:pt>
                <c:pt idx="4002">
                  <c:v>0.69880038774906406</c:v>
                </c:pt>
                <c:pt idx="4003">
                  <c:v>0.69912235667095113</c:v>
                </c:pt>
                <c:pt idx="4004">
                  <c:v>0.700045216454385</c:v>
                </c:pt>
                <c:pt idx="4005">
                  <c:v>0.70040444726714279</c:v>
                </c:pt>
                <c:pt idx="4006">
                  <c:v>0.70070231616907674</c:v>
                </c:pt>
                <c:pt idx="4007">
                  <c:v>0.70097138288151473</c:v>
                </c:pt>
                <c:pt idx="4008">
                  <c:v>0.70123396778732383</c:v>
                </c:pt>
                <c:pt idx="4009">
                  <c:v>0.70136057154197406</c:v>
                </c:pt>
                <c:pt idx="4010">
                  <c:v>0.70161124278519571</c:v>
                </c:pt>
                <c:pt idx="4011">
                  <c:v>0.70252822464054065</c:v>
                </c:pt>
                <c:pt idx="4012">
                  <c:v>0.70302883668374183</c:v>
                </c:pt>
                <c:pt idx="4013">
                  <c:v>0.7045979061650387</c:v>
                </c:pt>
                <c:pt idx="4014">
                  <c:v>0.70524682802880345</c:v>
                </c:pt>
                <c:pt idx="4015">
                  <c:v>0.70661910035166431</c:v>
                </c:pt>
                <c:pt idx="4016">
                  <c:v>0.70792281536974411</c:v>
                </c:pt>
                <c:pt idx="4017">
                  <c:v>0.70793764127084091</c:v>
                </c:pt>
                <c:pt idx="4018">
                  <c:v>0.70822312171488455</c:v>
                </c:pt>
                <c:pt idx="4019">
                  <c:v>0.70899333953113464</c:v>
                </c:pt>
                <c:pt idx="4020">
                  <c:v>0.70950345209433463</c:v>
                </c:pt>
                <c:pt idx="4021">
                  <c:v>0.71344713728788656</c:v>
                </c:pt>
                <c:pt idx="4022">
                  <c:v>0.71377196694459266</c:v>
                </c:pt>
                <c:pt idx="4023">
                  <c:v>0.7138987519710257</c:v>
                </c:pt>
                <c:pt idx="4024">
                  <c:v>0.71512666672404268</c:v>
                </c:pt>
                <c:pt idx="4025">
                  <c:v>0.71642927740437223</c:v>
                </c:pt>
                <c:pt idx="4026">
                  <c:v>0.71686246157018363</c:v>
                </c:pt>
                <c:pt idx="4027">
                  <c:v>0.71723019266567545</c:v>
                </c:pt>
                <c:pt idx="4028">
                  <c:v>0.7181376791956896</c:v>
                </c:pt>
                <c:pt idx="4029">
                  <c:v>0.71901937990050302</c:v>
                </c:pt>
                <c:pt idx="4030">
                  <c:v>0.71915676603577061</c:v>
                </c:pt>
                <c:pt idx="4031">
                  <c:v>0.7196412177337479</c:v>
                </c:pt>
                <c:pt idx="4032">
                  <c:v>0.72052831953433782</c:v>
                </c:pt>
                <c:pt idx="4033">
                  <c:v>0.7206328254204577</c:v>
                </c:pt>
                <c:pt idx="4034">
                  <c:v>0.72388554272868755</c:v>
                </c:pt>
                <c:pt idx="4035">
                  <c:v>0.7241929485990507</c:v>
                </c:pt>
                <c:pt idx="4036">
                  <c:v>0.7252023526306276</c:v>
                </c:pt>
                <c:pt idx="4037">
                  <c:v>0.72528592402063219</c:v>
                </c:pt>
                <c:pt idx="4038">
                  <c:v>0.7261282739259326</c:v>
                </c:pt>
                <c:pt idx="4039">
                  <c:v>0.72647058259455832</c:v>
                </c:pt>
                <c:pt idx="4040">
                  <c:v>0.72729758498635189</c:v>
                </c:pt>
                <c:pt idx="4041">
                  <c:v>0.72758435901783558</c:v>
                </c:pt>
                <c:pt idx="4042">
                  <c:v>0.73151102216142283</c:v>
                </c:pt>
                <c:pt idx="4043">
                  <c:v>0.73287783564033493</c:v>
                </c:pt>
                <c:pt idx="4044">
                  <c:v>0.73458358526017042</c:v>
                </c:pt>
                <c:pt idx="4045">
                  <c:v>0.7348571662153347</c:v>
                </c:pt>
                <c:pt idx="4046">
                  <c:v>0.73652865782223997</c:v>
                </c:pt>
                <c:pt idx="4047">
                  <c:v>0.73820156642385348</c:v>
                </c:pt>
                <c:pt idx="4048">
                  <c:v>0.73841892832830713</c:v>
                </c:pt>
                <c:pt idx="4049">
                  <c:v>0.73846912558965516</c:v>
                </c:pt>
                <c:pt idx="4050">
                  <c:v>0.73854400042283763</c:v>
                </c:pt>
                <c:pt idx="4051">
                  <c:v>0.74047665260819207</c:v>
                </c:pt>
                <c:pt idx="4052">
                  <c:v>0.74092275893403481</c:v>
                </c:pt>
                <c:pt idx="4053">
                  <c:v>0.74108475893713621</c:v>
                </c:pt>
                <c:pt idx="4054">
                  <c:v>0.74138939431416961</c:v>
                </c:pt>
                <c:pt idx="4055">
                  <c:v>0.74292888116465472</c:v>
                </c:pt>
                <c:pt idx="4056">
                  <c:v>0.74295810530967965</c:v>
                </c:pt>
                <c:pt idx="4057">
                  <c:v>0.74356005357306365</c:v>
                </c:pt>
                <c:pt idx="4058">
                  <c:v>0.74504000892584177</c:v>
                </c:pt>
                <c:pt idx="4059">
                  <c:v>0.74546098197328459</c:v>
                </c:pt>
                <c:pt idx="4060">
                  <c:v>0.74766215182232465</c:v>
                </c:pt>
                <c:pt idx="4061">
                  <c:v>0.74766887819718408</c:v>
                </c:pt>
                <c:pt idx="4062">
                  <c:v>0.74842515328329018</c:v>
                </c:pt>
                <c:pt idx="4063">
                  <c:v>0.74903099943241769</c:v>
                </c:pt>
                <c:pt idx="4064">
                  <c:v>0.750428889262442</c:v>
                </c:pt>
                <c:pt idx="4065">
                  <c:v>0.75140019398018965</c:v>
                </c:pt>
                <c:pt idx="4066">
                  <c:v>0.75146944083224576</c:v>
                </c:pt>
                <c:pt idx="4067">
                  <c:v>0.75270955736783962</c:v>
                </c:pt>
                <c:pt idx="4068">
                  <c:v>0.75327060307043836</c:v>
                </c:pt>
                <c:pt idx="4069">
                  <c:v>0.75335983360355707</c:v>
                </c:pt>
                <c:pt idx="4070">
                  <c:v>0.75337309050523171</c:v>
                </c:pt>
                <c:pt idx="4071">
                  <c:v>0.75626058710128496</c:v>
                </c:pt>
                <c:pt idx="4072">
                  <c:v>0.75644265462550531</c:v>
                </c:pt>
                <c:pt idx="4073">
                  <c:v>0.75690297072860668</c:v>
                </c:pt>
                <c:pt idx="4074">
                  <c:v>0.75713669813532425</c:v>
                </c:pt>
                <c:pt idx="4075">
                  <c:v>0.75722223417145262</c:v>
                </c:pt>
                <c:pt idx="4076">
                  <c:v>0.75793035655348906</c:v>
                </c:pt>
                <c:pt idx="4077">
                  <c:v>0.75817551457844223</c:v>
                </c:pt>
                <c:pt idx="4078">
                  <c:v>0.75937423250407343</c:v>
                </c:pt>
                <c:pt idx="4079">
                  <c:v>0.76017802912073162</c:v>
                </c:pt>
                <c:pt idx="4080">
                  <c:v>0.76037887509012292</c:v>
                </c:pt>
                <c:pt idx="4081">
                  <c:v>0.76055681890954263</c:v>
                </c:pt>
                <c:pt idx="4082">
                  <c:v>0.76107083734573355</c:v>
                </c:pt>
                <c:pt idx="4083">
                  <c:v>0.76111406112118563</c:v>
                </c:pt>
                <c:pt idx="4084">
                  <c:v>0.76116378344087465</c:v>
                </c:pt>
                <c:pt idx="4085">
                  <c:v>0.76226365115849726</c:v>
                </c:pt>
                <c:pt idx="4086">
                  <c:v>0.76374203982240563</c:v>
                </c:pt>
                <c:pt idx="4087">
                  <c:v>0.76455927742284835</c:v>
                </c:pt>
                <c:pt idx="4088">
                  <c:v>0.76632307410033385</c:v>
                </c:pt>
                <c:pt idx="4089">
                  <c:v>0.76653059831756332</c:v>
                </c:pt>
                <c:pt idx="4090">
                  <c:v>0.76765557746490198</c:v>
                </c:pt>
                <c:pt idx="4091">
                  <c:v>0.76995784095115161</c:v>
                </c:pt>
                <c:pt idx="4092">
                  <c:v>0.77013214732952961</c:v>
                </c:pt>
                <c:pt idx="4093">
                  <c:v>0.77042849707919114</c:v>
                </c:pt>
                <c:pt idx="4094">
                  <c:v>0.77097723334134116</c:v>
                </c:pt>
                <c:pt idx="4095">
                  <c:v>0.77130201361190764</c:v>
                </c:pt>
                <c:pt idx="4096">
                  <c:v>0.77239628825039763</c:v>
                </c:pt>
                <c:pt idx="4097">
                  <c:v>0.7732577111499197</c:v>
                </c:pt>
                <c:pt idx="4098">
                  <c:v>0.7735846901628467</c:v>
                </c:pt>
                <c:pt idx="4099">
                  <c:v>0.77440181510089789</c:v>
                </c:pt>
                <c:pt idx="4100">
                  <c:v>0.7744690833579897</c:v>
                </c:pt>
                <c:pt idx="4101">
                  <c:v>0.77458268895060856</c:v>
                </c:pt>
                <c:pt idx="4102">
                  <c:v>0.77500682188608561</c:v>
                </c:pt>
                <c:pt idx="4103">
                  <c:v>0.77592315144737756</c:v>
                </c:pt>
                <c:pt idx="4104">
                  <c:v>0.7767356130409484</c:v>
                </c:pt>
                <c:pt idx="4105">
                  <c:v>0.77740331319353051</c:v>
                </c:pt>
                <c:pt idx="4106">
                  <c:v>0.77851677389865459</c:v>
                </c:pt>
                <c:pt idx="4107">
                  <c:v>0.77852725457503291</c:v>
                </c:pt>
                <c:pt idx="4108">
                  <c:v>0.78089524745188155</c:v>
                </c:pt>
                <c:pt idx="4109">
                  <c:v>0.78371697042026456</c:v>
                </c:pt>
                <c:pt idx="4110">
                  <c:v>0.7840481959233111</c:v>
                </c:pt>
                <c:pt idx="4111">
                  <c:v>0.78566061458170033</c:v>
                </c:pt>
                <c:pt idx="4112">
                  <c:v>0.78657909723442565</c:v>
                </c:pt>
                <c:pt idx="4113">
                  <c:v>0.78904154098434343</c:v>
                </c:pt>
                <c:pt idx="4114">
                  <c:v>0.78927507190760249</c:v>
                </c:pt>
                <c:pt idx="4115">
                  <c:v>0.78996918152033857</c:v>
                </c:pt>
                <c:pt idx="4116">
                  <c:v>0.79082420249028418</c:v>
                </c:pt>
                <c:pt idx="4117">
                  <c:v>0.79161431373120317</c:v>
                </c:pt>
                <c:pt idx="4118">
                  <c:v>0.79253650123844088</c:v>
                </c:pt>
                <c:pt idx="4119">
                  <c:v>0.79268896437509095</c:v>
                </c:pt>
                <c:pt idx="4120">
                  <c:v>0.79466004869011064</c:v>
                </c:pt>
                <c:pt idx="4121">
                  <c:v>0.79607556849537764</c:v>
                </c:pt>
                <c:pt idx="4122">
                  <c:v>0.79666205603144469</c:v>
                </c:pt>
                <c:pt idx="4123">
                  <c:v>0.79689169391212977</c:v>
                </c:pt>
                <c:pt idx="4124">
                  <c:v>0.79724831123440565</c:v>
                </c:pt>
                <c:pt idx="4125">
                  <c:v>0.79900359416109779</c:v>
                </c:pt>
                <c:pt idx="4126">
                  <c:v>0.79911661618401264</c:v>
                </c:pt>
                <c:pt idx="4127">
                  <c:v>0.80059505182942581</c:v>
                </c:pt>
                <c:pt idx="4128">
                  <c:v>0.80140972496946949</c:v>
                </c:pt>
                <c:pt idx="4129">
                  <c:v>0.80171040122433335</c:v>
                </c:pt>
                <c:pt idx="4130">
                  <c:v>0.80281265459914763</c:v>
                </c:pt>
                <c:pt idx="4131">
                  <c:v>0.80318833556564107</c:v>
                </c:pt>
                <c:pt idx="4132">
                  <c:v>0.80443985357143621</c:v>
                </c:pt>
                <c:pt idx="4133">
                  <c:v>0.80528960403830863</c:v>
                </c:pt>
                <c:pt idx="4134">
                  <c:v>0.80905088765409461</c:v>
                </c:pt>
                <c:pt idx="4135">
                  <c:v>0.81016709752479565</c:v>
                </c:pt>
                <c:pt idx="4136">
                  <c:v>0.81025324882966487</c:v>
                </c:pt>
                <c:pt idx="4137">
                  <c:v>0.81114848015280561</c:v>
                </c:pt>
                <c:pt idx="4138">
                  <c:v>0.81186068869199812</c:v>
                </c:pt>
                <c:pt idx="4139">
                  <c:v>0.81283774221359451</c:v>
                </c:pt>
                <c:pt idx="4140">
                  <c:v>0.81561937303284515</c:v>
                </c:pt>
                <c:pt idx="4141">
                  <c:v>0.81606026791213759</c:v>
                </c:pt>
                <c:pt idx="4142">
                  <c:v>0.81612822918661054</c:v>
                </c:pt>
                <c:pt idx="4143">
                  <c:v>0.81640061320010215</c:v>
                </c:pt>
                <c:pt idx="4144">
                  <c:v>0.81758880412407964</c:v>
                </c:pt>
                <c:pt idx="4145">
                  <c:v>0.81796179310013695</c:v>
                </c:pt>
                <c:pt idx="4146">
                  <c:v>0.81849363255835883</c:v>
                </c:pt>
                <c:pt idx="4147">
                  <c:v>0.81913478745775858</c:v>
                </c:pt>
                <c:pt idx="4148">
                  <c:v>0.8198781660396921</c:v>
                </c:pt>
                <c:pt idx="4149">
                  <c:v>0.82032063369914821</c:v>
                </c:pt>
                <c:pt idx="4150">
                  <c:v>0.82038509555141381</c:v>
                </c:pt>
                <c:pt idx="4151">
                  <c:v>0.82074695987427893</c:v>
                </c:pt>
                <c:pt idx="4152">
                  <c:v>0.82089883804160246</c:v>
                </c:pt>
                <c:pt idx="4153">
                  <c:v>0.82093451868224709</c:v>
                </c:pt>
                <c:pt idx="4154">
                  <c:v>0.82218749105733646</c:v>
                </c:pt>
                <c:pt idx="4155">
                  <c:v>0.82373529870914564</c:v>
                </c:pt>
                <c:pt idx="4156">
                  <c:v>0.82506462834142635</c:v>
                </c:pt>
                <c:pt idx="4157">
                  <c:v>0.8253342902763906</c:v>
                </c:pt>
                <c:pt idx="4158">
                  <c:v>0.82693923104433065</c:v>
                </c:pt>
                <c:pt idx="4159">
                  <c:v>0.8277056145475562</c:v>
                </c:pt>
                <c:pt idx="4160">
                  <c:v>0.82809779789466409</c:v>
                </c:pt>
                <c:pt idx="4161">
                  <c:v>0.82825523142441582</c:v>
                </c:pt>
                <c:pt idx="4162">
                  <c:v>0.83084437630251162</c:v>
                </c:pt>
                <c:pt idx="4163">
                  <c:v>0.83233767963549365</c:v>
                </c:pt>
                <c:pt idx="4164">
                  <c:v>0.83239517546835062</c:v>
                </c:pt>
                <c:pt idx="4165">
                  <c:v>0.83349873528752172</c:v>
                </c:pt>
                <c:pt idx="4166">
                  <c:v>0.83440657286639452</c:v>
                </c:pt>
                <c:pt idx="4167">
                  <c:v>0.83481440320275868</c:v>
                </c:pt>
                <c:pt idx="4168">
                  <c:v>0.83515141052924824</c:v>
                </c:pt>
                <c:pt idx="4169">
                  <c:v>0.83523636295448178</c:v>
                </c:pt>
                <c:pt idx="4170">
                  <c:v>0.83545168918334223</c:v>
                </c:pt>
                <c:pt idx="4171">
                  <c:v>0.83839886131589525</c:v>
                </c:pt>
                <c:pt idx="4172">
                  <c:v>0.83990790189066356</c:v>
                </c:pt>
                <c:pt idx="4173">
                  <c:v>0.84026989359540272</c:v>
                </c:pt>
                <c:pt idx="4174">
                  <c:v>0.84212326439409912</c:v>
                </c:pt>
                <c:pt idx="4175">
                  <c:v>0.84439375152915663</c:v>
                </c:pt>
                <c:pt idx="4176">
                  <c:v>0.8471568073109017</c:v>
                </c:pt>
                <c:pt idx="4177">
                  <c:v>0.84795767994198845</c:v>
                </c:pt>
                <c:pt idx="4178">
                  <c:v>0.84972072094889894</c:v>
                </c:pt>
                <c:pt idx="4179">
                  <c:v>0.85190781422804895</c:v>
                </c:pt>
                <c:pt idx="4180">
                  <c:v>0.85372066279210279</c:v>
                </c:pt>
                <c:pt idx="4181">
                  <c:v>0.85561530173154787</c:v>
                </c:pt>
                <c:pt idx="4182">
                  <c:v>0.85580225497662954</c:v>
                </c:pt>
                <c:pt idx="4183">
                  <c:v>0.85696526089693759</c:v>
                </c:pt>
                <c:pt idx="4184">
                  <c:v>0.85797876499410963</c:v>
                </c:pt>
                <c:pt idx="4185">
                  <c:v>0.85809840671919313</c:v>
                </c:pt>
                <c:pt idx="4186">
                  <c:v>0.86106800682974671</c:v>
                </c:pt>
                <c:pt idx="4187">
                  <c:v>0.86118221806425588</c:v>
                </c:pt>
                <c:pt idx="4188">
                  <c:v>0.86365644800171082</c:v>
                </c:pt>
                <c:pt idx="4189">
                  <c:v>0.86369208374883311</c:v>
                </c:pt>
                <c:pt idx="4190">
                  <c:v>0.86416680684011993</c:v>
                </c:pt>
                <c:pt idx="4191">
                  <c:v>0.8691912944714516</c:v>
                </c:pt>
                <c:pt idx="4192">
                  <c:v>0.86934376670090652</c:v>
                </c:pt>
                <c:pt idx="4193">
                  <c:v>0.8707021219007095</c:v>
                </c:pt>
                <c:pt idx="4194">
                  <c:v>0.87153296894039756</c:v>
                </c:pt>
                <c:pt idx="4195">
                  <c:v>0.87179254358916392</c:v>
                </c:pt>
                <c:pt idx="4196">
                  <c:v>0.8719920517014057</c:v>
                </c:pt>
                <c:pt idx="4197">
                  <c:v>0.87213515101317518</c:v>
                </c:pt>
                <c:pt idx="4198">
                  <c:v>0.87515198805195149</c:v>
                </c:pt>
                <c:pt idx="4199">
                  <c:v>0.87515921650294093</c:v>
                </c:pt>
                <c:pt idx="4200">
                  <c:v>0.87533741665378639</c:v>
                </c:pt>
                <c:pt idx="4201">
                  <c:v>0.87598533205926365</c:v>
                </c:pt>
                <c:pt idx="4202">
                  <c:v>0.87662857703510688</c:v>
                </c:pt>
                <c:pt idx="4203">
                  <c:v>0.8766666111870961</c:v>
                </c:pt>
                <c:pt idx="4204">
                  <c:v>0.87698361262553026</c:v>
                </c:pt>
                <c:pt idx="4205">
                  <c:v>0.87842136182887265</c:v>
                </c:pt>
                <c:pt idx="4206">
                  <c:v>0.88156709745893658</c:v>
                </c:pt>
                <c:pt idx="4207">
                  <c:v>0.88164959404496812</c:v>
                </c:pt>
                <c:pt idx="4208">
                  <c:v>0.88258332435869558</c:v>
                </c:pt>
                <c:pt idx="4209">
                  <c:v>0.88262619523694441</c:v>
                </c:pt>
                <c:pt idx="4210">
                  <c:v>0.88284453141554864</c:v>
                </c:pt>
                <c:pt idx="4211">
                  <c:v>0.88326359939696342</c:v>
                </c:pt>
                <c:pt idx="4212">
                  <c:v>0.88422254064495909</c:v>
                </c:pt>
                <c:pt idx="4213">
                  <c:v>0.88478616593158677</c:v>
                </c:pt>
                <c:pt idx="4214">
                  <c:v>0.88551735947128729</c:v>
                </c:pt>
                <c:pt idx="4215">
                  <c:v>0.88553063903531659</c:v>
                </c:pt>
                <c:pt idx="4216">
                  <c:v>0.88573727741641484</c:v>
                </c:pt>
                <c:pt idx="4217">
                  <c:v>0.88574448328440103</c:v>
                </c:pt>
                <c:pt idx="4218">
                  <c:v>0.88868805656850836</c:v>
                </c:pt>
                <c:pt idx="4219">
                  <c:v>0.8894264921095677</c:v>
                </c:pt>
                <c:pt idx="4220">
                  <c:v>0.89156313476835436</c:v>
                </c:pt>
                <c:pt idx="4221">
                  <c:v>0.89225710711323258</c:v>
                </c:pt>
                <c:pt idx="4222">
                  <c:v>0.89356696609475217</c:v>
                </c:pt>
                <c:pt idx="4223">
                  <c:v>0.8936249084011586</c:v>
                </c:pt>
                <c:pt idx="4224">
                  <c:v>0.89511725164354605</c:v>
                </c:pt>
                <c:pt idx="4225">
                  <c:v>0.89628669369088965</c:v>
                </c:pt>
                <c:pt idx="4226">
                  <c:v>0.89659065858733566</c:v>
                </c:pt>
                <c:pt idx="4227">
                  <c:v>0.89975838159481125</c:v>
                </c:pt>
                <c:pt idx="4228">
                  <c:v>0.90173648015633356</c:v>
                </c:pt>
                <c:pt idx="4229">
                  <c:v>0.90183139768322662</c:v>
                </c:pt>
                <c:pt idx="4230">
                  <c:v>0.90325445202061161</c:v>
                </c:pt>
                <c:pt idx="4231">
                  <c:v>0.90445268685707148</c:v>
                </c:pt>
                <c:pt idx="4232">
                  <c:v>0.90637221987072947</c:v>
                </c:pt>
                <c:pt idx="4233">
                  <c:v>0.90672704491644607</c:v>
                </c:pt>
                <c:pt idx="4234">
                  <c:v>0.9073377780177031</c:v>
                </c:pt>
                <c:pt idx="4235">
                  <c:v>0.90775973614376271</c:v>
                </c:pt>
                <c:pt idx="4236">
                  <c:v>0.90890747527653271</c:v>
                </c:pt>
                <c:pt idx="4237">
                  <c:v>0.90921287693847164</c:v>
                </c:pt>
                <c:pt idx="4238">
                  <c:v>0.90995943069166663</c:v>
                </c:pt>
                <c:pt idx="4239">
                  <c:v>0.91068970235762614</c:v>
                </c:pt>
                <c:pt idx="4240">
                  <c:v>0.91216133415451772</c:v>
                </c:pt>
                <c:pt idx="4241">
                  <c:v>0.91242520793381265</c:v>
                </c:pt>
                <c:pt idx="4242">
                  <c:v>0.91366432230135952</c:v>
                </c:pt>
                <c:pt idx="4243">
                  <c:v>0.91397168790417471</c:v>
                </c:pt>
                <c:pt idx="4244">
                  <c:v>0.9155227727534675</c:v>
                </c:pt>
                <c:pt idx="4245">
                  <c:v>0.91562776391973266</c:v>
                </c:pt>
                <c:pt idx="4246">
                  <c:v>0.91589055905798977</c:v>
                </c:pt>
                <c:pt idx="4247">
                  <c:v>0.91661399664338417</c:v>
                </c:pt>
                <c:pt idx="4248">
                  <c:v>0.91748366548063953</c:v>
                </c:pt>
                <c:pt idx="4249">
                  <c:v>0.91821661178154257</c:v>
                </c:pt>
                <c:pt idx="4250">
                  <c:v>0.91990714497132131</c:v>
                </c:pt>
                <c:pt idx="4251">
                  <c:v>0.92085429921653061</c:v>
                </c:pt>
                <c:pt idx="4252">
                  <c:v>0.92324176948149161</c:v>
                </c:pt>
                <c:pt idx="4253">
                  <c:v>0.92627404782163658</c:v>
                </c:pt>
                <c:pt idx="4254">
                  <c:v>0.92835913288908822</c:v>
                </c:pt>
                <c:pt idx="4255">
                  <c:v>0.92927333591458861</c:v>
                </c:pt>
                <c:pt idx="4256">
                  <c:v>0.92988674358510515</c:v>
                </c:pt>
                <c:pt idx="4257">
                  <c:v>0.92997164593236559</c:v>
                </c:pt>
                <c:pt idx="4258">
                  <c:v>0.93002059212954102</c:v>
                </c:pt>
                <c:pt idx="4259">
                  <c:v>0.93068534900098843</c:v>
                </c:pt>
                <c:pt idx="4260">
                  <c:v>0.93256905082620456</c:v>
                </c:pt>
                <c:pt idx="4261">
                  <c:v>0.93276982464308622</c:v>
                </c:pt>
                <c:pt idx="4262">
                  <c:v>0.93389031009690282</c:v>
                </c:pt>
                <c:pt idx="4263">
                  <c:v>0.93532934263184664</c:v>
                </c:pt>
                <c:pt idx="4264">
                  <c:v>0.9367309251246726</c:v>
                </c:pt>
                <c:pt idx="4265">
                  <c:v>0.9376135524203657</c:v>
                </c:pt>
                <c:pt idx="4266">
                  <c:v>0.93777979569293601</c:v>
                </c:pt>
                <c:pt idx="4267">
                  <c:v>0.93814890909948445</c:v>
                </c:pt>
                <c:pt idx="4268">
                  <c:v>0.93910260204846174</c:v>
                </c:pt>
                <c:pt idx="4269">
                  <c:v>0.9400257910001506</c:v>
                </c:pt>
                <c:pt idx="4270">
                  <c:v>0.94008776559544149</c:v>
                </c:pt>
                <c:pt idx="4271">
                  <c:v>0.94101179185220318</c:v>
                </c:pt>
                <c:pt idx="4272">
                  <c:v>0.94213954059729388</c:v>
                </c:pt>
                <c:pt idx="4273">
                  <c:v>0.94259938167586477</c:v>
                </c:pt>
                <c:pt idx="4274">
                  <c:v>0.94452811126252767</c:v>
                </c:pt>
                <c:pt idx="4275">
                  <c:v>0.94453913628853214</c:v>
                </c:pt>
                <c:pt idx="4276">
                  <c:v>0.944550057038826</c:v>
                </c:pt>
                <c:pt idx="4277">
                  <c:v>0.94691384056453165</c:v>
                </c:pt>
                <c:pt idx="4278">
                  <c:v>0.94811063408506635</c:v>
                </c:pt>
                <c:pt idx="4279">
                  <c:v>0.94875980053678433</c:v>
                </c:pt>
                <c:pt idx="4280">
                  <c:v>0.94922727371050664</c:v>
                </c:pt>
                <c:pt idx="4281">
                  <c:v>0.95070916357404878</c:v>
                </c:pt>
                <c:pt idx="4282">
                  <c:v>0.95103661826151464</c:v>
                </c:pt>
                <c:pt idx="4283">
                  <c:v>0.95494628484734456</c:v>
                </c:pt>
                <c:pt idx="4284">
                  <c:v>0.95622217980000557</c:v>
                </c:pt>
                <c:pt idx="4285">
                  <c:v>0.95634766004961869</c:v>
                </c:pt>
                <c:pt idx="4286">
                  <c:v>0.95895243332935365</c:v>
                </c:pt>
                <c:pt idx="4287">
                  <c:v>0.96049933618396865</c:v>
                </c:pt>
                <c:pt idx="4288">
                  <c:v>0.96087537412684365</c:v>
                </c:pt>
                <c:pt idx="4289">
                  <c:v>0.96343338945631962</c:v>
                </c:pt>
                <c:pt idx="4290">
                  <c:v>0.96457464348507882</c:v>
                </c:pt>
                <c:pt idx="4291">
                  <c:v>0.96513628120993544</c:v>
                </c:pt>
                <c:pt idx="4292">
                  <c:v>0.96740399645634167</c:v>
                </c:pt>
                <c:pt idx="4293">
                  <c:v>0.97053406738169101</c:v>
                </c:pt>
                <c:pt idx="4294">
                  <c:v>0.97110347173099099</c:v>
                </c:pt>
                <c:pt idx="4295">
                  <c:v>0.97599317833465582</c:v>
                </c:pt>
                <c:pt idx="4296">
                  <c:v>0.97767321323911083</c:v>
                </c:pt>
                <c:pt idx="4297">
                  <c:v>0.97797885857003608</c:v>
                </c:pt>
                <c:pt idx="4298">
                  <c:v>0.97804422656301659</c:v>
                </c:pt>
                <c:pt idx="4299">
                  <c:v>0.9787945636379356</c:v>
                </c:pt>
                <c:pt idx="4300">
                  <c:v>0.97881627214004463</c:v>
                </c:pt>
                <c:pt idx="4301">
                  <c:v>0.97923304244348075</c:v>
                </c:pt>
                <c:pt idx="4302">
                  <c:v>0.9794471053278806</c:v>
                </c:pt>
                <c:pt idx="4303">
                  <c:v>0.9795327242586801</c:v>
                </c:pt>
                <c:pt idx="4304">
                  <c:v>0.97980802693173763</c:v>
                </c:pt>
                <c:pt idx="4305">
                  <c:v>0.97990073238450537</c:v>
                </c:pt>
                <c:pt idx="4306">
                  <c:v>0.98048204123332439</c:v>
                </c:pt>
                <c:pt idx="4307">
                  <c:v>0.98053717565507637</c:v>
                </c:pt>
                <c:pt idx="4308">
                  <c:v>0.98134956003333118</c:v>
                </c:pt>
                <c:pt idx="4309">
                  <c:v>0.98171081339623179</c:v>
                </c:pt>
                <c:pt idx="4310">
                  <c:v>0.98307329888198258</c:v>
                </c:pt>
                <c:pt idx="4311">
                  <c:v>0.98599178261420162</c:v>
                </c:pt>
                <c:pt idx="4312">
                  <c:v>0.98633723341082125</c:v>
                </c:pt>
                <c:pt idx="4313">
                  <c:v>0.98726428285281909</c:v>
                </c:pt>
                <c:pt idx="4314">
                  <c:v>0.9909022546704177</c:v>
                </c:pt>
                <c:pt idx="4315">
                  <c:v>0.99230123318996621</c:v>
                </c:pt>
                <c:pt idx="4316">
                  <c:v>0.9940929855019438</c:v>
                </c:pt>
                <c:pt idx="4317">
                  <c:v>1.000445847357099</c:v>
                </c:pt>
                <c:pt idx="4318">
                  <c:v>1.0007335066832117</c:v>
                </c:pt>
                <c:pt idx="4319">
                  <c:v>1.0023525500623465</c:v>
                </c:pt>
                <c:pt idx="4320">
                  <c:v>1.0034921013621172</c:v>
                </c:pt>
                <c:pt idx="4321">
                  <c:v>1.0040801246614743</c:v>
                </c:pt>
                <c:pt idx="4322">
                  <c:v>1.0062097159906458</c:v>
                </c:pt>
                <c:pt idx="4323">
                  <c:v>1.0068922547519192</c:v>
                </c:pt>
                <c:pt idx="4324">
                  <c:v>1.0070156765949438</c:v>
                </c:pt>
                <c:pt idx="4325">
                  <c:v>1.0074938494818437</c:v>
                </c:pt>
                <c:pt idx="4326">
                  <c:v>1.008977581166737</c:v>
                </c:pt>
                <c:pt idx="4327">
                  <c:v>1.0093299565150478</c:v>
                </c:pt>
                <c:pt idx="4328">
                  <c:v>1.0117614739519598</c:v>
                </c:pt>
                <c:pt idx="4329">
                  <c:v>1.0128779102090006</c:v>
                </c:pt>
                <c:pt idx="4330">
                  <c:v>1.0135254357128898</c:v>
                </c:pt>
                <c:pt idx="4331">
                  <c:v>1.0136611610299808</c:v>
                </c:pt>
                <c:pt idx="4332">
                  <c:v>1.0139870179693518</c:v>
                </c:pt>
                <c:pt idx="4333">
                  <c:v>1.0143003498394978</c:v>
                </c:pt>
                <c:pt idx="4334">
                  <c:v>1.0159807734336939</c:v>
                </c:pt>
                <c:pt idx="4335">
                  <c:v>1.0173382058636893</c:v>
                </c:pt>
                <c:pt idx="4336">
                  <c:v>1.0177110152958238</c:v>
                </c:pt>
                <c:pt idx="4337">
                  <c:v>1.0190356484276089</c:v>
                </c:pt>
                <c:pt idx="4338">
                  <c:v>1.0195963168856614</c:v>
                </c:pt>
                <c:pt idx="4339">
                  <c:v>1.0209335248002434</c:v>
                </c:pt>
                <c:pt idx="4340">
                  <c:v>1.0209740765836679</c:v>
                </c:pt>
                <c:pt idx="4341">
                  <c:v>1.0217606890315418</c:v>
                </c:pt>
                <c:pt idx="4342">
                  <c:v>1.0221942163586522</c:v>
                </c:pt>
                <c:pt idx="4343">
                  <c:v>1.0239228279480157</c:v>
                </c:pt>
                <c:pt idx="4344">
                  <c:v>1.0240918704984419</c:v>
                </c:pt>
                <c:pt idx="4345">
                  <c:v>1.0241355637535337</c:v>
                </c:pt>
                <c:pt idx="4346">
                  <c:v>1.0251556977142466</c:v>
                </c:pt>
                <c:pt idx="4347">
                  <c:v>1.025594216450094</c:v>
                </c:pt>
                <c:pt idx="4348">
                  <c:v>1.0257981872321216</c:v>
                </c:pt>
                <c:pt idx="4349">
                  <c:v>1.0280307461833</c:v>
                </c:pt>
                <c:pt idx="4350">
                  <c:v>1.0280620236905798</c:v>
                </c:pt>
                <c:pt idx="4351">
                  <c:v>1.030135478028922</c:v>
                </c:pt>
                <c:pt idx="4352">
                  <c:v>1.030872456285409</c:v>
                </c:pt>
                <c:pt idx="4353">
                  <c:v>1.0318040975935958</c:v>
                </c:pt>
                <c:pt idx="4354">
                  <c:v>1.0329399146619966</c:v>
                </c:pt>
                <c:pt idx="4355">
                  <c:v>1.0339025755317381</c:v>
                </c:pt>
                <c:pt idx="4356">
                  <c:v>1.0348143750694565</c:v>
                </c:pt>
                <c:pt idx="4357">
                  <c:v>1.0350092192354727</c:v>
                </c:pt>
                <c:pt idx="4358">
                  <c:v>1.0405966391464878</c:v>
                </c:pt>
                <c:pt idx="4359">
                  <c:v>1.0418509307580421</c:v>
                </c:pt>
                <c:pt idx="4360">
                  <c:v>1.0460224255930162</c:v>
                </c:pt>
                <c:pt idx="4361">
                  <c:v>1.0486806141713121</c:v>
                </c:pt>
                <c:pt idx="4362">
                  <c:v>1.0492966602231018</c:v>
                </c:pt>
                <c:pt idx="4363">
                  <c:v>1.0499452323279037</c:v>
                </c:pt>
                <c:pt idx="4364">
                  <c:v>1.0503701149154749</c:v>
                </c:pt>
                <c:pt idx="4365">
                  <c:v>1.0533621136559719</c:v>
                </c:pt>
                <c:pt idx="4366">
                  <c:v>1.0539980693057533</c:v>
                </c:pt>
                <c:pt idx="4367">
                  <c:v>1.0543333018707621</c:v>
                </c:pt>
                <c:pt idx="4368">
                  <c:v>1.0545870812003466</c:v>
                </c:pt>
                <c:pt idx="4369">
                  <c:v>1.0582291161686619</c:v>
                </c:pt>
                <c:pt idx="4370">
                  <c:v>1.060052711896964</c:v>
                </c:pt>
                <c:pt idx="4371">
                  <c:v>1.0603417206091106</c:v>
                </c:pt>
                <c:pt idx="4372">
                  <c:v>1.0616632303577678</c:v>
                </c:pt>
                <c:pt idx="4373">
                  <c:v>1.0623277703001566</c:v>
                </c:pt>
                <c:pt idx="4374">
                  <c:v>1.0626175526839563</c:v>
                </c:pt>
                <c:pt idx="4375">
                  <c:v>1.0627608891058862</c:v>
                </c:pt>
                <c:pt idx="4376">
                  <c:v>1.0644030457794718</c:v>
                </c:pt>
                <c:pt idx="4377">
                  <c:v>1.0656614954590307</c:v>
                </c:pt>
                <c:pt idx="4378">
                  <c:v>1.0658101570888479</c:v>
                </c:pt>
                <c:pt idx="4379">
                  <c:v>1.066171890480017</c:v>
                </c:pt>
                <c:pt idx="4380">
                  <c:v>1.0664004401442573</c:v>
                </c:pt>
                <c:pt idx="4381">
                  <c:v>1.0666148267694269</c:v>
                </c:pt>
                <c:pt idx="4382">
                  <c:v>1.0681608559955549</c:v>
                </c:pt>
                <c:pt idx="4383">
                  <c:v>1.0691797564295678</c:v>
                </c:pt>
                <c:pt idx="4384">
                  <c:v>1.0712450937515581</c:v>
                </c:pt>
                <c:pt idx="4385">
                  <c:v>1.0719505832732561</c:v>
                </c:pt>
                <c:pt idx="4386">
                  <c:v>1.0741422726496719</c:v>
                </c:pt>
                <c:pt idx="4387">
                  <c:v>1.0761509084942202</c:v>
                </c:pt>
                <c:pt idx="4388">
                  <c:v>1.0765729298631559</c:v>
                </c:pt>
                <c:pt idx="4389">
                  <c:v>1.0770758916967886</c:v>
                </c:pt>
                <c:pt idx="4390">
                  <c:v>1.0789347867463439</c:v>
                </c:pt>
                <c:pt idx="4391">
                  <c:v>1.0804997435660117</c:v>
                </c:pt>
                <c:pt idx="4392">
                  <c:v>1.0819128014412713</c:v>
                </c:pt>
                <c:pt idx="4393">
                  <c:v>1.0836363283894905</c:v>
                </c:pt>
                <c:pt idx="4394">
                  <c:v>1.0837183204874068</c:v>
                </c:pt>
                <c:pt idx="4395">
                  <c:v>1.0874741663085921</c:v>
                </c:pt>
                <c:pt idx="4396">
                  <c:v>1.0879478786106751</c:v>
                </c:pt>
                <c:pt idx="4397">
                  <c:v>1.0918722514864758</c:v>
                </c:pt>
                <c:pt idx="4398">
                  <c:v>1.0921384538480501</c:v>
                </c:pt>
                <c:pt idx="4399">
                  <c:v>1.0939455043373709</c:v>
                </c:pt>
                <c:pt idx="4400">
                  <c:v>1.0940118845952915</c:v>
                </c:pt>
                <c:pt idx="4401">
                  <c:v>1.0947492219786581</c:v>
                </c:pt>
                <c:pt idx="4402">
                  <c:v>1.0952540342833921</c:v>
                </c:pt>
                <c:pt idx="4403">
                  <c:v>1.0981412962720596</c:v>
                </c:pt>
                <c:pt idx="4404">
                  <c:v>1.0992200686970528</c:v>
                </c:pt>
                <c:pt idx="4405">
                  <c:v>1.099493909340814</c:v>
                </c:pt>
                <c:pt idx="4406">
                  <c:v>1.1005127775314889</c:v>
                </c:pt>
                <c:pt idx="4407">
                  <c:v>1.1029751906392713</c:v>
                </c:pt>
                <c:pt idx="4408">
                  <c:v>1.1066945336114822</c:v>
                </c:pt>
                <c:pt idx="4409">
                  <c:v>1.1078601495090679</c:v>
                </c:pt>
                <c:pt idx="4410">
                  <c:v>1.1117331426850454</c:v>
                </c:pt>
                <c:pt idx="4411">
                  <c:v>1.1137884287835453</c:v>
                </c:pt>
                <c:pt idx="4412">
                  <c:v>1.118390862349802</c:v>
                </c:pt>
                <c:pt idx="4413">
                  <c:v>1.1195868940681319</c:v>
                </c:pt>
                <c:pt idx="4414">
                  <c:v>1.1198287005400858</c:v>
                </c:pt>
                <c:pt idx="4415">
                  <c:v>1.1207886372397109</c:v>
                </c:pt>
                <c:pt idx="4416">
                  <c:v>1.1216727985398518</c:v>
                </c:pt>
                <c:pt idx="4417">
                  <c:v>1.1217016845823746</c:v>
                </c:pt>
                <c:pt idx="4418">
                  <c:v>1.1231981958237571</c:v>
                </c:pt>
                <c:pt idx="4419">
                  <c:v>1.1243636869309366</c:v>
                </c:pt>
                <c:pt idx="4420">
                  <c:v>1.1275644232045026</c:v>
                </c:pt>
                <c:pt idx="4421">
                  <c:v>1.1291362205732089</c:v>
                </c:pt>
                <c:pt idx="4422">
                  <c:v>1.1299778589619542</c:v>
                </c:pt>
                <c:pt idx="4423">
                  <c:v>1.1310424411934767</c:v>
                </c:pt>
                <c:pt idx="4424">
                  <c:v>1.1321867655023721</c:v>
                </c:pt>
                <c:pt idx="4425">
                  <c:v>1.1322302959827444</c:v>
                </c:pt>
                <c:pt idx="4426">
                  <c:v>1.1328085166640041</c:v>
                </c:pt>
                <c:pt idx="4427">
                  <c:v>1.1351694929209097</c:v>
                </c:pt>
                <c:pt idx="4428">
                  <c:v>1.1357929177446078</c:v>
                </c:pt>
                <c:pt idx="4429">
                  <c:v>1.1368366773424312</c:v>
                </c:pt>
                <c:pt idx="4430">
                  <c:v>1.1369001032181429</c:v>
                </c:pt>
                <c:pt idx="4431">
                  <c:v>1.137413329639114</c:v>
                </c:pt>
                <c:pt idx="4432">
                  <c:v>1.1378503309291499</c:v>
                </c:pt>
                <c:pt idx="4433">
                  <c:v>1.1391776126377782</c:v>
                </c:pt>
                <c:pt idx="4434">
                  <c:v>1.1398289941587685</c:v>
                </c:pt>
                <c:pt idx="4435">
                  <c:v>1.1398803607250649</c:v>
                </c:pt>
                <c:pt idx="4436">
                  <c:v>1.1419506976744085</c:v>
                </c:pt>
                <c:pt idx="4437">
                  <c:v>1.1419641674329923</c:v>
                </c:pt>
                <c:pt idx="4438">
                  <c:v>1.1444920107426104</c:v>
                </c:pt>
                <c:pt idx="4439">
                  <c:v>1.1448636792947415</c:v>
                </c:pt>
                <c:pt idx="4440">
                  <c:v>1.1454418282611341</c:v>
                </c:pt>
                <c:pt idx="4441">
                  <c:v>1.1473316118905408</c:v>
                </c:pt>
                <c:pt idx="4442">
                  <c:v>1.147912804316698</c:v>
                </c:pt>
                <c:pt idx="4443">
                  <c:v>1.1497368178851182</c:v>
                </c:pt>
                <c:pt idx="4444">
                  <c:v>1.151027928173521</c:v>
                </c:pt>
                <c:pt idx="4445">
                  <c:v>1.1510632688819826</c:v>
                </c:pt>
                <c:pt idx="4446">
                  <c:v>1.1526203012305221</c:v>
                </c:pt>
                <c:pt idx="4447">
                  <c:v>1.1536232896490231</c:v>
                </c:pt>
                <c:pt idx="4448">
                  <c:v>1.1559439348947451</c:v>
                </c:pt>
                <c:pt idx="4449">
                  <c:v>1.1573893017361461</c:v>
                </c:pt>
                <c:pt idx="4450">
                  <c:v>1.1581592695548661</c:v>
                </c:pt>
                <c:pt idx="4451">
                  <c:v>1.1590193109723528</c:v>
                </c:pt>
                <c:pt idx="4452">
                  <c:v>1.1606875152750507</c:v>
                </c:pt>
                <c:pt idx="4453">
                  <c:v>1.1623940463175142</c:v>
                </c:pt>
                <c:pt idx="4454">
                  <c:v>1.1631298741378979</c:v>
                </c:pt>
                <c:pt idx="4455">
                  <c:v>1.1639304978176848</c:v>
                </c:pt>
                <c:pt idx="4456">
                  <c:v>1.1639354370736448</c:v>
                </c:pt>
                <c:pt idx="4457">
                  <c:v>1.1640562165613981</c:v>
                </c:pt>
                <c:pt idx="4458">
                  <c:v>1.167071231123034</c:v>
                </c:pt>
                <c:pt idx="4459">
                  <c:v>1.1686415205757656</c:v>
                </c:pt>
                <c:pt idx="4460">
                  <c:v>1.1737375453072931</c:v>
                </c:pt>
                <c:pt idx="4461">
                  <c:v>1.173816568047338</c:v>
                </c:pt>
                <c:pt idx="4462">
                  <c:v>1.1792568626340241</c:v>
                </c:pt>
                <c:pt idx="4463">
                  <c:v>1.1819095707087841</c:v>
                </c:pt>
                <c:pt idx="4464">
                  <c:v>1.1829067274380591</c:v>
                </c:pt>
                <c:pt idx="4465">
                  <c:v>1.1833057841588941</c:v>
                </c:pt>
                <c:pt idx="4466">
                  <c:v>1.185759676991794</c:v>
                </c:pt>
                <c:pt idx="4467">
                  <c:v>1.1880051444612434</c:v>
                </c:pt>
                <c:pt idx="4468">
                  <c:v>1.1942754608465669</c:v>
                </c:pt>
                <c:pt idx="4469">
                  <c:v>1.1956006793156859</c:v>
                </c:pt>
                <c:pt idx="4470">
                  <c:v>1.1970101540095741</c:v>
                </c:pt>
                <c:pt idx="4471">
                  <c:v>1.1973076544697581</c:v>
                </c:pt>
                <c:pt idx="4472">
                  <c:v>1.1987629929100649</c:v>
                </c:pt>
                <c:pt idx="4473">
                  <c:v>1.1991800513323623</c:v>
                </c:pt>
                <c:pt idx="4474">
                  <c:v>1.199909623006687</c:v>
                </c:pt>
                <c:pt idx="4475">
                  <c:v>1.2006783272807129</c:v>
                </c:pt>
                <c:pt idx="4476">
                  <c:v>1.2046452984222698</c:v>
                </c:pt>
                <c:pt idx="4477">
                  <c:v>1.2059349829260628</c:v>
                </c:pt>
                <c:pt idx="4478">
                  <c:v>1.206842013213969</c:v>
                </c:pt>
                <c:pt idx="4479">
                  <c:v>1.2075323548988539</c:v>
                </c:pt>
                <c:pt idx="4480">
                  <c:v>1.2093698433625968</c:v>
                </c:pt>
                <c:pt idx="4481">
                  <c:v>1.2107014219793595</c:v>
                </c:pt>
                <c:pt idx="4482">
                  <c:v>1.2119159258384351</c:v>
                </c:pt>
                <c:pt idx="4483">
                  <c:v>1.213602336793322</c:v>
                </c:pt>
                <c:pt idx="4484">
                  <c:v>1.2151259906802738</c:v>
                </c:pt>
                <c:pt idx="4485">
                  <c:v>1.2183878789543481</c:v>
                </c:pt>
                <c:pt idx="4486">
                  <c:v>1.2191348341258099</c:v>
                </c:pt>
                <c:pt idx="4487">
                  <c:v>1.2193413288159278</c:v>
                </c:pt>
                <c:pt idx="4488">
                  <c:v>1.2203285456939719</c:v>
                </c:pt>
                <c:pt idx="4489">
                  <c:v>1.2204566425440639</c:v>
                </c:pt>
                <c:pt idx="4490">
                  <c:v>1.2208665807798158</c:v>
                </c:pt>
                <c:pt idx="4491">
                  <c:v>1.2216122521167718</c:v>
                </c:pt>
                <c:pt idx="4492">
                  <c:v>1.2222576077968661</c:v>
                </c:pt>
                <c:pt idx="4493">
                  <c:v>1.2229016032356084</c:v>
                </c:pt>
                <c:pt idx="4494">
                  <c:v>1.2242819519965185</c:v>
                </c:pt>
                <c:pt idx="4495">
                  <c:v>1.2255122949248716</c:v>
                </c:pt>
                <c:pt idx="4496">
                  <c:v>1.2257513031589498</c:v>
                </c:pt>
                <c:pt idx="4497">
                  <c:v>1.225803772599515</c:v>
                </c:pt>
                <c:pt idx="4498">
                  <c:v>1.2291176607226069</c:v>
                </c:pt>
                <c:pt idx="4499">
                  <c:v>1.2296159218802671</c:v>
                </c:pt>
                <c:pt idx="4500">
                  <c:v>1.2306689151527639</c:v>
                </c:pt>
                <c:pt idx="4501">
                  <c:v>1.2335123241068471</c:v>
                </c:pt>
                <c:pt idx="4502">
                  <c:v>1.2350263914462778</c:v>
                </c:pt>
                <c:pt idx="4503">
                  <c:v>1.2351897412680422</c:v>
                </c:pt>
                <c:pt idx="4504">
                  <c:v>1.235192344027771</c:v>
                </c:pt>
                <c:pt idx="4505">
                  <c:v>1.2376423542312815</c:v>
                </c:pt>
                <c:pt idx="4506">
                  <c:v>1.2395718663547852</c:v>
                </c:pt>
                <c:pt idx="4507">
                  <c:v>1.24030371474385</c:v>
                </c:pt>
                <c:pt idx="4508">
                  <c:v>1.2405509903659564</c:v>
                </c:pt>
                <c:pt idx="4509">
                  <c:v>1.2405680241400221</c:v>
                </c:pt>
                <c:pt idx="4510">
                  <c:v>1.2421383612572665</c:v>
                </c:pt>
                <c:pt idx="4511">
                  <c:v>1.2448008986700532</c:v>
                </c:pt>
                <c:pt idx="4512">
                  <c:v>1.24506278936624</c:v>
                </c:pt>
                <c:pt idx="4513">
                  <c:v>1.2465906852243396</c:v>
                </c:pt>
                <c:pt idx="4514">
                  <c:v>1.2519094009276854</c:v>
                </c:pt>
                <c:pt idx="4515">
                  <c:v>1.2530458647775895</c:v>
                </c:pt>
                <c:pt idx="4516">
                  <c:v>1.2536624964402294</c:v>
                </c:pt>
                <c:pt idx="4517">
                  <c:v>1.2538675065665481</c:v>
                </c:pt>
                <c:pt idx="4518">
                  <c:v>1.2548385623682541</c:v>
                </c:pt>
                <c:pt idx="4519">
                  <c:v>1.2561593721862321</c:v>
                </c:pt>
                <c:pt idx="4520">
                  <c:v>1.2563231158310917</c:v>
                </c:pt>
                <c:pt idx="4521">
                  <c:v>1.2565687267793133</c:v>
                </c:pt>
                <c:pt idx="4522">
                  <c:v>1.2598131904622458</c:v>
                </c:pt>
                <c:pt idx="4523">
                  <c:v>1.2599395307075139</c:v>
                </c:pt>
                <c:pt idx="4524">
                  <c:v>1.2651128425577645</c:v>
                </c:pt>
                <c:pt idx="4525">
                  <c:v>1.2652318122109516</c:v>
                </c:pt>
                <c:pt idx="4526">
                  <c:v>1.2652822072447358</c:v>
                </c:pt>
                <c:pt idx="4527">
                  <c:v>1.266671621652526</c:v>
                </c:pt>
                <c:pt idx="4528">
                  <c:v>1.2682321713270521</c:v>
                </c:pt>
                <c:pt idx="4529">
                  <c:v>1.2692580913712121</c:v>
                </c:pt>
                <c:pt idx="4530">
                  <c:v>1.2704166293615273</c:v>
                </c:pt>
                <c:pt idx="4531">
                  <c:v>1.2707690250080619</c:v>
                </c:pt>
                <c:pt idx="4532">
                  <c:v>1.273311582571784</c:v>
                </c:pt>
                <c:pt idx="4533">
                  <c:v>1.2747008877610455</c:v>
                </c:pt>
                <c:pt idx="4534">
                  <c:v>1.27567427485403</c:v>
                </c:pt>
                <c:pt idx="4535">
                  <c:v>1.2788629233644089</c:v>
                </c:pt>
                <c:pt idx="4536">
                  <c:v>1.2804531503350205</c:v>
                </c:pt>
                <c:pt idx="4537">
                  <c:v>1.2807667231168367</c:v>
                </c:pt>
                <c:pt idx="4538">
                  <c:v>1.2812961902798652</c:v>
                </c:pt>
                <c:pt idx="4539">
                  <c:v>1.2816194071480618</c:v>
                </c:pt>
                <c:pt idx="4540">
                  <c:v>1.2856366861323794</c:v>
                </c:pt>
                <c:pt idx="4541">
                  <c:v>1.2860798942991718</c:v>
                </c:pt>
                <c:pt idx="4542">
                  <c:v>1.293129082811119</c:v>
                </c:pt>
                <c:pt idx="4543">
                  <c:v>1.2933045035351798</c:v>
                </c:pt>
                <c:pt idx="4544">
                  <c:v>1.2962783953289634</c:v>
                </c:pt>
                <c:pt idx="4545">
                  <c:v>1.296939415221438</c:v>
                </c:pt>
                <c:pt idx="4546">
                  <c:v>1.2976888753287787</c:v>
                </c:pt>
                <c:pt idx="4547">
                  <c:v>1.3018299071958335</c:v>
                </c:pt>
                <c:pt idx="4548">
                  <c:v>1.3021624264756213</c:v>
                </c:pt>
                <c:pt idx="4549">
                  <c:v>1.3023817548755121</c:v>
                </c:pt>
                <c:pt idx="4550">
                  <c:v>1.3056278550619618</c:v>
                </c:pt>
                <c:pt idx="4551">
                  <c:v>1.3058426620108858</c:v>
                </c:pt>
                <c:pt idx="4552">
                  <c:v>1.3072691905231586</c:v>
                </c:pt>
                <c:pt idx="4553">
                  <c:v>1.3089158202848201</c:v>
                </c:pt>
                <c:pt idx="4554">
                  <c:v>1.3118071396156161</c:v>
                </c:pt>
                <c:pt idx="4555">
                  <c:v>1.3124963042681268</c:v>
                </c:pt>
                <c:pt idx="4556">
                  <c:v>1.31361197422397</c:v>
                </c:pt>
                <c:pt idx="4557">
                  <c:v>1.3148516317338783</c:v>
                </c:pt>
                <c:pt idx="4558">
                  <c:v>1.3178145891945474</c:v>
                </c:pt>
                <c:pt idx="4559">
                  <c:v>1.3205677768673061</c:v>
                </c:pt>
                <c:pt idx="4560">
                  <c:v>1.3212163654814673</c:v>
                </c:pt>
                <c:pt idx="4561">
                  <c:v>1.322447670046478</c:v>
                </c:pt>
                <c:pt idx="4562">
                  <c:v>1.3225682956521776</c:v>
                </c:pt>
                <c:pt idx="4563">
                  <c:v>1.3239641344409332</c:v>
                </c:pt>
                <c:pt idx="4564">
                  <c:v>1.32403110198767</c:v>
                </c:pt>
                <c:pt idx="4565">
                  <c:v>1.3241579880078864</c:v>
                </c:pt>
                <c:pt idx="4566">
                  <c:v>1.3254066906784547</c:v>
                </c:pt>
                <c:pt idx="4567">
                  <c:v>1.3266966278570758</c:v>
                </c:pt>
                <c:pt idx="4568">
                  <c:v>1.3294353473231098</c:v>
                </c:pt>
                <c:pt idx="4569">
                  <c:v>1.3299479671828103</c:v>
                </c:pt>
                <c:pt idx="4570">
                  <c:v>1.3305497689248011</c:v>
                </c:pt>
                <c:pt idx="4571">
                  <c:v>1.3313342699873738</c:v>
                </c:pt>
                <c:pt idx="4572">
                  <c:v>1.3326585156778381</c:v>
                </c:pt>
                <c:pt idx="4573">
                  <c:v>1.3371478266343555</c:v>
                </c:pt>
                <c:pt idx="4574">
                  <c:v>1.3390323735956544</c:v>
                </c:pt>
                <c:pt idx="4575">
                  <c:v>1.3397712624060056</c:v>
                </c:pt>
                <c:pt idx="4576">
                  <c:v>1.3401558363825838</c:v>
                </c:pt>
                <c:pt idx="4577">
                  <c:v>1.3413833521878658</c:v>
                </c:pt>
                <c:pt idx="4578">
                  <c:v>1.3437149598245226</c:v>
                </c:pt>
                <c:pt idx="4579">
                  <c:v>1.3478939298455661</c:v>
                </c:pt>
                <c:pt idx="4580">
                  <c:v>1.348600378183348</c:v>
                </c:pt>
                <c:pt idx="4581">
                  <c:v>1.3491602121506086</c:v>
                </c:pt>
                <c:pt idx="4582">
                  <c:v>1.3511306056442458</c:v>
                </c:pt>
                <c:pt idx="4583">
                  <c:v>1.3540927724721428</c:v>
                </c:pt>
                <c:pt idx="4584">
                  <c:v>1.3543195035589368</c:v>
                </c:pt>
                <c:pt idx="4585">
                  <c:v>1.3555075543056891</c:v>
                </c:pt>
                <c:pt idx="4586">
                  <c:v>1.3563756564743938</c:v>
                </c:pt>
                <c:pt idx="4587">
                  <c:v>1.3602199428008421</c:v>
                </c:pt>
                <c:pt idx="4588">
                  <c:v>1.3645021899952783</c:v>
                </c:pt>
                <c:pt idx="4589">
                  <c:v>1.3657504456085121</c:v>
                </c:pt>
                <c:pt idx="4590">
                  <c:v>1.3712048294865096</c:v>
                </c:pt>
                <c:pt idx="4591">
                  <c:v>1.3721743679047635</c:v>
                </c:pt>
                <c:pt idx="4592">
                  <c:v>1.3734467342743915</c:v>
                </c:pt>
                <c:pt idx="4593">
                  <c:v>1.3779693861820237</c:v>
                </c:pt>
                <c:pt idx="4594">
                  <c:v>1.3824046392821878</c:v>
                </c:pt>
                <c:pt idx="4595">
                  <c:v>1.3837253002346228</c:v>
                </c:pt>
                <c:pt idx="4596">
                  <c:v>1.385525555255501</c:v>
                </c:pt>
                <c:pt idx="4597">
                  <c:v>1.3864225486526003</c:v>
                </c:pt>
                <c:pt idx="4598">
                  <c:v>1.3909663060257809</c:v>
                </c:pt>
                <c:pt idx="4599">
                  <c:v>1.3916709362082396</c:v>
                </c:pt>
                <c:pt idx="4600">
                  <c:v>1.3933843003161068</c:v>
                </c:pt>
                <c:pt idx="4601">
                  <c:v>1.3950544546329162</c:v>
                </c:pt>
                <c:pt idx="4602">
                  <c:v>1.3981159672254801</c:v>
                </c:pt>
                <c:pt idx="4603">
                  <c:v>1.4016742542320633</c:v>
                </c:pt>
                <c:pt idx="4604">
                  <c:v>1.4027804905247432</c:v>
                </c:pt>
                <c:pt idx="4605">
                  <c:v>1.4056255375759377</c:v>
                </c:pt>
                <c:pt idx="4606">
                  <c:v>1.4066290343034793</c:v>
                </c:pt>
                <c:pt idx="4607">
                  <c:v>1.4069889142095848</c:v>
                </c:pt>
                <c:pt idx="4608">
                  <c:v>1.4090326454615738</c:v>
                </c:pt>
                <c:pt idx="4609">
                  <c:v>1.4101496699563549</c:v>
                </c:pt>
                <c:pt idx="4610">
                  <c:v>1.4104450126734458</c:v>
                </c:pt>
                <c:pt idx="4611">
                  <c:v>1.411734777524374</c:v>
                </c:pt>
                <c:pt idx="4612">
                  <c:v>1.4137761394206179</c:v>
                </c:pt>
                <c:pt idx="4613">
                  <c:v>1.4180530141944878</c:v>
                </c:pt>
                <c:pt idx="4614">
                  <c:v>1.4191463637189718</c:v>
                </c:pt>
                <c:pt idx="4615">
                  <c:v>1.4235265976469536</c:v>
                </c:pt>
                <c:pt idx="4616">
                  <c:v>1.4259809995840536</c:v>
                </c:pt>
                <c:pt idx="4617">
                  <c:v>1.4263494827197438</c:v>
                </c:pt>
                <c:pt idx="4618">
                  <c:v>1.4276364960068821</c:v>
                </c:pt>
                <c:pt idx="4619">
                  <c:v>1.4277887148442412</c:v>
                </c:pt>
                <c:pt idx="4620">
                  <c:v>1.4297391159944841</c:v>
                </c:pt>
                <c:pt idx="4621">
                  <c:v>1.4301655668755875</c:v>
                </c:pt>
                <c:pt idx="4622">
                  <c:v>1.4337720378735097</c:v>
                </c:pt>
                <c:pt idx="4623">
                  <c:v>1.4343737450215968</c:v>
                </c:pt>
                <c:pt idx="4624">
                  <c:v>1.4360591021044609</c:v>
                </c:pt>
                <c:pt idx="4625">
                  <c:v>1.4381887221471619</c:v>
                </c:pt>
                <c:pt idx="4626">
                  <c:v>1.4420770419577293</c:v>
                </c:pt>
                <c:pt idx="4627">
                  <c:v>1.4454254495907173</c:v>
                </c:pt>
                <c:pt idx="4628">
                  <c:v>1.4455920754803773</c:v>
                </c:pt>
                <c:pt idx="4629">
                  <c:v>1.4466377189856332</c:v>
                </c:pt>
                <c:pt idx="4630">
                  <c:v>1.4490490881235178</c:v>
                </c:pt>
                <c:pt idx="4631">
                  <c:v>1.4525052615612211</c:v>
                </c:pt>
                <c:pt idx="4632">
                  <c:v>1.4529157851145778</c:v>
                </c:pt>
                <c:pt idx="4633">
                  <c:v>1.4541126973868572</c:v>
                </c:pt>
                <c:pt idx="4634">
                  <c:v>1.455363548816301</c:v>
                </c:pt>
                <c:pt idx="4635">
                  <c:v>1.4575150072048588</c:v>
                </c:pt>
                <c:pt idx="4636">
                  <c:v>1.4589739465533202</c:v>
                </c:pt>
                <c:pt idx="4637">
                  <c:v>1.4621498442754115</c:v>
                </c:pt>
                <c:pt idx="4638">
                  <c:v>1.4667526782586693</c:v>
                </c:pt>
                <c:pt idx="4639">
                  <c:v>1.4696281788127454</c:v>
                </c:pt>
                <c:pt idx="4640">
                  <c:v>1.4697521114035121</c:v>
                </c:pt>
                <c:pt idx="4641">
                  <c:v>1.4701207636042199</c:v>
                </c:pt>
                <c:pt idx="4642">
                  <c:v>1.4705437154199295</c:v>
                </c:pt>
                <c:pt idx="4643">
                  <c:v>1.4721010899295413</c:v>
                </c:pt>
                <c:pt idx="4644">
                  <c:v>1.4739235233724863</c:v>
                </c:pt>
                <c:pt idx="4645">
                  <c:v>1.4791948337790208</c:v>
                </c:pt>
                <c:pt idx="4646">
                  <c:v>1.4829705818839301</c:v>
                </c:pt>
                <c:pt idx="4647">
                  <c:v>1.4867415161656519</c:v>
                </c:pt>
                <c:pt idx="4648">
                  <c:v>1.4883742583359159</c:v>
                </c:pt>
                <c:pt idx="4649">
                  <c:v>1.4889152418148619</c:v>
                </c:pt>
                <c:pt idx="4650">
                  <c:v>1.4891694324822078</c:v>
                </c:pt>
                <c:pt idx="4651">
                  <c:v>1.490742832446118</c:v>
                </c:pt>
                <c:pt idx="4652">
                  <c:v>1.4945804055776657</c:v>
                </c:pt>
                <c:pt idx="4653">
                  <c:v>1.5018367036053637</c:v>
                </c:pt>
                <c:pt idx="4654">
                  <c:v>1.5055412725554373</c:v>
                </c:pt>
                <c:pt idx="4655">
                  <c:v>1.5067939500107639</c:v>
                </c:pt>
                <c:pt idx="4656">
                  <c:v>1.5095576695294444</c:v>
                </c:pt>
                <c:pt idx="4657">
                  <c:v>1.5113324390548915</c:v>
                </c:pt>
                <c:pt idx="4658">
                  <c:v>1.5157459587331359</c:v>
                </c:pt>
                <c:pt idx="4659">
                  <c:v>1.5183508190857864</c:v>
                </c:pt>
                <c:pt idx="4660">
                  <c:v>1.5193210715567111</c:v>
                </c:pt>
                <c:pt idx="4661">
                  <c:v>1.5198502715808895</c:v>
                </c:pt>
                <c:pt idx="4662">
                  <c:v>1.5199262213597498</c:v>
                </c:pt>
                <c:pt idx="4663">
                  <c:v>1.5201882721757904</c:v>
                </c:pt>
                <c:pt idx="4664">
                  <c:v>1.5242280290451489</c:v>
                </c:pt>
                <c:pt idx="4665">
                  <c:v>1.52959293551527</c:v>
                </c:pt>
                <c:pt idx="4666">
                  <c:v>1.5300826366478721</c:v>
                </c:pt>
                <c:pt idx="4667">
                  <c:v>1.5311875044522603</c:v>
                </c:pt>
                <c:pt idx="4668">
                  <c:v>1.5313908136800978</c:v>
                </c:pt>
                <c:pt idx="4669">
                  <c:v>1.5355491727626498</c:v>
                </c:pt>
                <c:pt idx="4670">
                  <c:v>1.5366577366501881</c:v>
                </c:pt>
                <c:pt idx="4671">
                  <c:v>1.5375448456698178</c:v>
                </c:pt>
                <c:pt idx="4672">
                  <c:v>1.5389325598614829</c:v>
                </c:pt>
                <c:pt idx="4673">
                  <c:v>1.5408070517577181</c:v>
                </c:pt>
                <c:pt idx="4674">
                  <c:v>1.5509897491164271</c:v>
                </c:pt>
                <c:pt idx="4675">
                  <c:v>1.5538628601273499</c:v>
                </c:pt>
                <c:pt idx="4676">
                  <c:v>1.5551496973565238</c:v>
                </c:pt>
                <c:pt idx="4677">
                  <c:v>1.5563173583846799</c:v>
                </c:pt>
                <c:pt idx="4678">
                  <c:v>1.5575822513654278</c:v>
                </c:pt>
                <c:pt idx="4679">
                  <c:v>1.5578657171260628</c:v>
                </c:pt>
                <c:pt idx="4680">
                  <c:v>1.5596682645738553</c:v>
                </c:pt>
                <c:pt idx="4681">
                  <c:v>1.5599655290880281</c:v>
                </c:pt>
                <c:pt idx="4682">
                  <c:v>1.5628242578114031</c:v>
                </c:pt>
                <c:pt idx="4683">
                  <c:v>1.5643002482506978</c:v>
                </c:pt>
                <c:pt idx="4684">
                  <c:v>1.566540496263412</c:v>
                </c:pt>
                <c:pt idx="4685">
                  <c:v>1.5688453531603574</c:v>
                </c:pt>
                <c:pt idx="4686">
                  <c:v>1.56978711334462</c:v>
                </c:pt>
                <c:pt idx="4687">
                  <c:v>1.5734740098482061</c:v>
                </c:pt>
                <c:pt idx="4688">
                  <c:v>1.5779335704923638</c:v>
                </c:pt>
                <c:pt idx="4689">
                  <c:v>1.5780104485560387</c:v>
                </c:pt>
                <c:pt idx="4690">
                  <c:v>1.5825388896055301</c:v>
                </c:pt>
                <c:pt idx="4691">
                  <c:v>1.5850629603877375</c:v>
                </c:pt>
                <c:pt idx="4692">
                  <c:v>1.5871216468707576</c:v>
                </c:pt>
                <c:pt idx="4693">
                  <c:v>1.5885695347581101</c:v>
                </c:pt>
                <c:pt idx="4694">
                  <c:v>1.5898908850235618</c:v>
                </c:pt>
                <c:pt idx="4695">
                  <c:v>1.5921729477685715</c:v>
                </c:pt>
                <c:pt idx="4696">
                  <c:v>1.5933136865924928</c:v>
                </c:pt>
                <c:pt idx="4697">
                  <c:v>1.5996674370661748</c:v>
                </c:pt>
                <c:pt idx="4698">
                  <c:v>1.6003571531869831</c:v>
                </c:pt>
                <c:pt idx="4699">
                  <c:v>1.6006189316047819</c:v>
                </c:pt>
                <c:pt idx="4700">
                  <c:v>1.6032743494897059</c:v>
                </c:pt>
                <c:pt idx="4701">
                  <c:v>1.6062608155675044</c:v>
                </c:pt>
                <c:pt idx="4702">
                  <c:v>1.606346783955898</c:v>
                </c:pt>
                <c:pt idx="4703">
                  <c:v>1.6109469582495106</c:v>
                </c:pt>
                <c:pt idx="4704">
                  <c:v>1.6134306748004259</c:v>
                </c:pt>
                <c:pt idx="4705">
                  <c:v>1.6156754589967861</c:v>
                </c:pt>
                <c:pt idx="4706">
                  <c:v>1.6186876800008421</c:v>
                </c:pt>
                <c:pt idx="4707">
                  <c:v>1.6232399256295948</c:v>
                </c:pt>
                <c:pt idx="4708">
                  <c:v>1.6245835472645933</c:v>
                </c:pt>
                <c:pt idx="4709">
                  <c:v>1.627435664654884</c:v>
                </c:pt>
                <c:pt idx="4710">
                  <c:v>1.6285543687255901</c:v>
                </c:pt>
                <c:pt idx="4711">
                  <c:v>1.6314132345608123</c:v>
                </c:pt>
                <c:pt idx="4712">
                  <c:v>1.6315438683259575</c:v>
                </c:pt>
                <c:pt idx="4713">
                  <c:v>1.6334498856903978</c:v>
                </c:pt>
                <c:pt idx="4714">
                  <c:v>1.6342901737996711</c:v>
                </c:pt>
                <c:pt idx="4715">
                  <c:v>1.6372336174615199</c:v>
                </c:pt>
                <c:pt idx="4716">
                  <c:v>1.6392208351879478</c:v>
                </c:pt>
                <c:pt idx="4717">
                  <c:v>1.6393419770655842</c:v>
                </c:pt>
                <c:pt idx="4718">
                  <c:v>1.6399138656841119</c:v>
                </c:pt>
                <c:pt idx="4719">
                  <c:v>1.6438762278570458</c:v>
                </c:pt>
                <c:pt idx="4720">
                  <c:v>1.6449958942921639</c:v>
                </c:pt>
                <c:pt idx="4721">
                  <c:v>1.646283612438842</c:v>
                </c:pt>
                <c:pt idx="4722">
                  <c:v>1.6484960805044038</c:v>
                </c:pt>
                <c:pt idx="4723">
                  <c:v>1.6513050012456501</c:v>
                </c:pt>
                <c:pt idx="4724">
                  <c:v>1.652417102219176</c:v>
                </c:pt>
                <c:pt idx="4725">
                  <c:v>1.6543305793799363</c:v>
                </c:pt>
                <c:pt idx="4726">
                  <c:v>1.6554547480838337</c:v>
                </c:pt>
                <c:pt idx="4727">
                  <c:v>1.6564394272549168</c:v>
                </c:pt>
                <c:pt idx="4728">
                  <c:v>1.6586416912151836</c:v>
                </c:pt>
                <c:pt idx="4729">
                  <c:v>1.6641516514569661</c:v>
                </c:pt>
                <c:pt idx="4730">
                  <c:v>1.6644416598084411</c:v>
                </c:pt>
                <c:pt idx="4731">
                  <c:v>1.6650414833992853</c:v>
                </c:pt>
                <c:pt idx="4732">
                  <c:v>1.6659168407074534</c:v>
                </c:pt>
                <c:pt idx="4733">
                  <c:v>1.6663027288882115</c:v>
                </c:pt>
                <c:pt idx="4734">
                  <c:v>1.6671702735768281</c:v>
                </c:pt>
                <c:pt idx="4735">
                  <c:v>1.6703652755013341</c:v>
                </c:pt>
                <c:pt idx="4736">
                  <c:v>1.6712212630382017</c:v>
                </c:pt>
                <c:pt idx="4737">
                  <c:v>1.6735102703427995</c:v>
                </c:pt>
                <c:pt idx="4738">
                  <c:v>1.6743166335857367</c:v>
                </c:pt>
                <c:pt idx="4739">
                  <c:v>1.6762103899965959</c:v>
                </c:pt>
                <c:pt idx="4740">
                  <c:v>1.6774448638342749</c:v>
                </c:pt>
                <c:pt idx="4741">
                  <c:v>1.6797617801455238</c:v>
                </c:pt>
                <c:pt idx="4742">
                  <c:v>1.6817754739969146</c:v>
                </c:pt>
                <c:pt idx="4743">
                  <c:v>1.6910856860323007</c:v>
                </c:pt>
                <c:pt idx="4744">
                  <c:v>1.6914592029021898</c:v>
                </c:pt>
                <c:pt idx="4745">
                  <c:v>1.6944884801995561</c:v>
                </c:pt>
                <c:pt idx="4746">
                  <c:v>1.6948294807641793</c:v>
                </c:pt>
                <c:pt idx="4747">
                  <c:v>1.6952521373708413</c:v>
                </c:pt>
                <c:pt idx="4748">
                  <c:v>1.6958734224495906</c:v>
                </c:pt>
                <c:pt idx="4749">
                  <c:v>1.6983523992602585</c:v>
                </c:pt>
                <c:pt idx="4750">
                  <c:v>1.7070325131403659</c:v>
                </c:pt>
                <c:pt idx="4751">
                  <c:v>1.7115212578318619</c:v>
                </c:pt>
                <c:pt idx="4752">
                  <c:v>1.7119617367324274</c:v>
                </c:pt>
                <c:pt idx="4753">
                  <c:v>1.7125518413781491</c:v>
                </c:pt>
                <c:pt idx="4754">
                  <c:v>1.7127018703162669</c:v>
                </c:pt>
                <c:pt idx="4755">
                  <c:v>1.714260719968232</c:v>
                </c:pt>
                <c:pt idx="4756">
                  <c:v>1.7144691166356838</c:v>
                </c:pt>
                <c:pt idx="4757">
                  <c:v>1.7157574296392661</c:v>
                </c:pt>
                <c:pt idx="4758">
                  <c:v>1.7164541392777291</c:v>
                </c:pt>
                <c:pt idx="4759">
                  <c:v>1.7165127074072879</c:v>
                </c:pt>
                <c:pt idx="4760">
                  <c:v>1.7211560869637381</c:v>
                </c:pt>
                <c:pt idx="4761">
                  <c:v>1.7214871344075862</c:v>
                </c:pt>
                <c:pt idx="4762">
                  <c:v>1.7215621034259894</c:v>
                </c:pt>
                <c:pt idx="4763">
                  <c:v>1.7231705251589695</c:v>
                </c:pt>
                <c:pt idx="4764">
                  <c:v>1.7236759178033538</c:v>
                </c:pt>
                <c:pt idx="4765">
                  <c:v>1.7238188907556746</c:v>
                </c:pt>
                <c:pt idx="4766">
                  <c:v>1.7270950571253119</c:v>
                </c:pt>
                <c:pt idx="4767">
                  <c:v>1.7275430698454994</c:v>
                </c:pt>
                <c:pt idx="4768">
                  <c:v>1.7357127341110661</c:v>
                </c:pt>
                <c:pt idx="4769">
                  <c:v>1.7364274852689598</c:v>
                </c:pt>
                <c:pt idx="4770">
                  <c:v>1.7364728266968923</c:v>
                </c:pt>
                <c:pt idx="4771">
                  <c:v>1.737825124043572</c:v>
                </c:pt>
                <c:pt idx="4772">
                  <c:v>1.7449282066802678</c:v>
                </c:pt>
                <c:pt idx="4773">
                  <c:v>1.7520199395896825</c:v>
                </c:pt>
                <c:pt idx="4774">
                  <c:v>1.7583673411781733</c:v>
                </c:pt>
                <c:pt idx="4775">
                  <c:v>1.7603700192412441</c:v>
                </c:pt>
                <c:pt idx="4776">
                  <c:v>1.7619324243782761</c:v>
                </c:pt>
                <c:pt idx="4777">
                  <c:v>1.7632080424514578</c:v>
                </c:pt>
                <c:pt idx="4778">
                  <c:v>1.7648344467225894</c:v>
                </c:pt>
                <c:pt idx="4779">
                  <c:v>1.76631110418268</c:v>
                </c:pt>
                <c:pt idx="4780">
                  <c:v>1.7670687126430238</c:v>
                </c:pt>
                <c:pt idx="4781">
                  <c:v>1.7699470327532161</c:v>
                </c:pt>
                <c:pt idx="4782">
                  <c:v>1.7705843598302387</c:v>
                </c:pt>
                <c:pt idx="4783">
                  <c:v>1.7714957246497929</c:v>
                </c:pt>
                <c:pt idx="4784">
                  <c:v>1.7715651621323316</c:v>
                </c:pt>
                <c:pt idx="4785">
                  <c:v>1.7738760442034218</c:v>
                </c:pt>
                <c:pt idx="4786">
                  <c:v>1.7741013386010669</c:v>
                </c:pt>
                <c:pt idx="4787">
                  <c:v>1.7744827542236525</c:v>
                </c:pt>
                <c:pt idx="4788">
                  <c:v>1.7745200159540415</c:v>
                </c:pt>
                <c:pt idx="4789">
                  <c:v>1.7754561925855958</c:v>
                </c:pt>
                <c:pt idx="4790">
                  <c:v>1.776065411037058</c:v>
                </c:pt>
                <c:pt idx="4791">
                  <c:v>1.7778664768775798</c:v>
                </c:pt>
                <c:pt idx="4792">
                  <c:v>1.7810480192431259</c:v>
                </c:pt>
                <c:pt idx="4793">
                  <c:v>1.7822273262189381</c:v>
                </c:pt>
                <c:pt idx="4794">
                  <c:v>1.782294765374405</c:v>
                </c:pt>
                <c:pt idx="4795">
                  <c:v>1.7833199377861417</c:v>
                </c:pt>
                <c:pt idx="4796">
                  <c:v>1.7837860558576375</c:v>
                </c:pt>
                <c:pt idx="4797">
                  <c:v>1.7907850212309941</c:v>
                </c:pt>
                <c:pt idx="4798">
                  <c:v>1.7921901798006945</c:v>
                </c:pt>
                <c:pt idx="4799">
                  <c:v>1.7934154404090195</c:v>
                </c:pt>
                <c:pt idx="4800">
                  <c:v>1.7951816117635206</c:v>
                </c:pt>
                <c:pt idx="4801">
                  <c:v>1.7979567405243078</c:v>
                </c:pt>
                <c:pt idx="4802">
                  <c:v>1.7984765260515196</c:v>
                </c:pt>
                <c:pt idx="4803">
                  <c:v>1.801377047225261</c:v>
                </c:pt>
                <c:pt idx="4804">
                  <c:v>1.8015439090342893</c:v>
                </c:pt>
                <c:pt idx="4805">
                  <c:v>1.8060137986111</c:v>
                </c:pt>
                <c:pt idx="4806">
                  <c:v>1.8080404648028772</c:v>
                </c:pt>
                <c:pt idx="4807">
                  <c:v>1.8088128739641189</c:v>
                </c:pt>
                <c:pt idx="4808">
                  <c:v>1.8099144104165448</c:v>
                </c:pt>
                <c:pt idx="4809">
                  <c:v>1.8156641168963494</c:v>
                </c:pt>
                <c:pt idx="4810">
                  <c:v>1.8162002689096932</c:v>
                </c:pt>
                <c:pt idx="4811">
                  <c:v>1.8191887639436841</c:v>
                </c:pt>
                <c:pt idx="4812">
                  <c:v>1.8194121651523321</c:v>
                </c:pt>
                <c:pt idx="4813">
                  <c:v>1.8213377203239371</c:v>
                </c:pt>
                <c:pt idx="4814">
                  <c:v>1.8249333725050096</c:v>
                </c:pt>
                <c:pt idx="4815">
                  <c:v>1.8268092730465399</c:v>
                </c:pt>
                <c:pt idx="4816">
                  <c:v>1.8279686034428746</c:v>
                </c:pt>
                <c:pt idx="4817">
                  <c:v>1.8296498988502596</c:v>
                </c:pt>
                <c:pt idx="4818">
                  <c:v>1.8303275070149518</c:v>
                </c:pt>
                <c:pt idx="4819">
                  <c:v>1.832094527434756</c:v>
                </c:pt>
                <c:pt idx="4820">
                  <c:v>1.8383046037553119</c:v>
                </c:pt>
                <c:pt idx="4821">
                  <c:v>1.8389035737766199</c:v>
                </c:pt>
                <c:pt idx="4822">
                  <c:v>1.8410193970589137</c:v>
                </c:pt>
                <c:pt idx="4823">
                  <c:v>1.8469243999569718</c:v>
                </c:pt>
                <c:pt idx="4824">
                  <c:v>1.850097659445048</c:v>
                </c:pt>
                <c:pt idx="4825">
                  <c:v>1.8513601322457933</c:v>
                </c:pt>
                <c:pt idx="4826">
                  <c:v>1.8556939919604059</c:v>
                </c:pt>
                <c:pt idx="4827">
                  <c:v>1.858306451579228</c:v>
                </c:pt>
                <c:pt idx="4828">
                  <c:v>1.8607625032123047</c:v>
                </c:pt>
                <c:pt idx="4829">
                  <c:v>1.8685363742002301</c:v>
                </c:pt>
                <c:pt idx="4830">
                  <c:v>1.8687813087218883</c:v>
                </c:pt>
                <c:pt idx="4831">
                  <c:v>1.8714772032118561</c:v>
                </c:pt>
                <c:pt idx="4832">
                  <c:v>1.8779945024528479</c:v>
                </c:pt>
                <c:pt idx="4833">
                  <c:v>1.8785524158210465</c:v>
                </c:pt>
                <c:pt idx="4834">
                  <c:v>1.8789185511367918</c:v>
                </c:pt>
                <c:pt idx="4835">
                  <c:v>1.8870514430234984</c:v>
                </c:pt>
                <c:pt idx="4836">
                  <c:v>1.8876711629439777</c:v>
                </c:pt>
                <c:pt idx="4837">
                  <c:v>1.889717693296826</c:v>
                </c:pt>
                <c:pt idx="4838">
                  <c:v>1.8897239789929159</c:v>
                </c:pt>
                <c:pt idx="4839">
                  <c:v>1.895533935708692</c:v>
                </c:pt>
                <c:pt idx="4840">
                  <c:v>1.8979426827553818</c:v>
                </c:pt>
                <c:pt idx="4841">
                  <c:v>1.9005803905547805</c:v>
                </c:pt>
                <c:pt idx="4842">
                  <c:v>1.9016409445647384</c:v>
                </c:pt>
                <c:pt idx="4843">
                  <c:v>1.9017219492673392</c:v>
                </c:pt>
                <c:pt idx="4844">
                  <c:v>1.9034576757799928</c:v>
                </c:pt>
                <c:pt idx="4845">
                  <c:v>1.9051885473044072</c:v>
                </c:pt>
                <c:pt idx="4846">
                  <c:v>1.9060022024680481</c:v>
                </c:pt>
                <c:pt idx="4847">
                  <c:v>1.908007237517894</c:v>
                </c:pt>
                <c:pt idx="4848">
                  <c:v>1.9114759051459131</c:v>
                </c:pt>
                <c:pt idx="4849">
                  <c:v>1.9128334237400135</c:v>
                </c:pt>
                <c:pt idx="4850">
                  <c:v>1.9143618128329314</c:v>
                </c:pt>
                <c:pt idx="4851">
                  <c:v>1.9153613617044178</c:v>
                </c:pt>
                <c:pt idx="4852">
                  <c:v>1.9178866908047778</c:v>
                </c:pt>
                <c:pt idx="4853">
                  <c:v>1.9188379896755356</c:v>
                </c:pt>
                <c:pt idx="4854">
                  <c:v>1.9190383471779318</c:v>
                </c:pt>
                <c:pt idx="4855">
                  <c:v>1.9197333985998264</c:v>
                </c:pt>
                <c:pt idx="4856">
                  <c:v>1.9207987865731557</c:v>
                </c:pt>
                <c:pt idx="4857">
                  <c:v>1.9216870714021781</c:v>
                </c:pt>
                <c:pt idx="4858">
                  <c:v>1.9230603426264732</c:v>
                </c:pt>
                <c:pt idx="4859">
                  <c:v>1.9231968801827839</c:v>
                </c:pt>
                <c:pt idx="4860">
                  <c:v>1.9259912278675539</c:v>
                </c:pt>
                <c:pt idx="4861">
                  <c:v>1.9323081434668483</c:v>
                </c:pt>
                <c:pt idx="4862">
                  <c:v>1.9332648707171058</c:v>
                </c:pt>
                <c:pt idx="4863">
                  <c:v>1.9338610155945866</c:v>
                </c:pt>
                <c:pt idx="4864">
                  <c:v>1.9366569099464741</c:v>
                </c:pt>
                <c:pt idx="4865">
                  <c:v>1.9462388478812187</c:v>
                </c:pt>
                <c:pt idx="4866">
                  <c:v>1.9486712599438547</c:v>
                </c:pt>
                <c:pt idx="4867">
                  <c:v>1.9647544218034132</c:v>
                </c:pt>
                <c:pt idx="4868">
                  <c:v>1.9647702776974978</c:v>
                </c:pt>
                <c:pt idx="4869">
                  <c:v>1.980713702082872</c:v>
                </c:pt>
                <c:pt idx="4870">
                  <c:v>1.9830066963253778</c:v>
                </c:pt>
                <c:pt idx="4871">
                  <c:v>1.9846150737010282</c:v>
                </c:pt>
                <c:pt idx="4872">
                  <c:v>1.9851873602258741</c:v>
                </c:pt>
                <c:pt idx="4873">
                  <c:v>1.9867769625354681</c:v>
                </c:pt>
                <c:pt idx="4874">
                  <c:v>1.9976995507857529</c:v>
                </c:pt>
                <c:pt idx="4875">
                  <c:v>2.0129078753351375</c:v>
                </c:pt>
                <c:pt idx="4876">
                  <c:v>2.0150035284274641</c:v>
                </c:pt>
                <c:pt idx="4877">
                  <c:v>2.0161758821148723</c:v>
                </c:pt>
                <c:pt idx="4878">
                  <c:v>2.0228953316812777</c:v>
                </c:pt>
                <c:pt idx="4879">
                  <c:v>2.0346666666666664</c:v>
                </c:pt>
                <c:pt idx="4880">
                  <c:v>2.0363176039004918</c:v>
                </c:pt>
                <c:pt idx="4881">
                  <c:v>2.0378888512224052</c:v>
                </c:pt>
                <c:pt idx="4882">
                  <c:v>2.0453332569703377</c:v>
                </c:pt>
                <c:pt idx="4883">
                  <c:v>2.0488231869304592</c:v>
                </c:pt>
                <c:pt idx="4884">
                  <c:v>2.0545121855536173</c:v>
                </c:pt>
                <c:pt idx="4885">
                  <c:v>2.0572965649010202</c:v>
                </c:pt>
                <c:pt idx="4886">
                  <c:v>2.0590097606128142</c:v>
                </c:pt>
                <c:pt idx="4887">
                  <c:v>2.0593909131243264</c:v>
                </c:pt>
                <c:pt idx="4888">
                  <c:v>2.0631734712145402</c:v>
                </c:pt>
                <c:pt idx="4889">
                  <c:v>2.0728253185545977</c:v>
                </c:pt>
                <c:pt idx="4890">
                  <c:v>2.0757695550115853</c:v>
                </c:pt>
                <c:pt idx="4891">
                  <c:v>2.0839683176971882</c:v>
                </c:pt>
                <c:pt idx="4892">
                  <c:v>2.0841549913141715</c:v>
                </c:pt>
                <c:pt idx="4893">
                  <c:v>2.0917388193410278</c:v>
                </c:pt>
                <c:pt idx="4894">
                  <c:v>2.0964632411766342</c:v>
                </c:pt>
                <c:pt idx="4895">
                  <c:v>2.1014178388266602</c:v>
                </c:pt>
                <c:pt idx="4896">
                  <c:v>2.1046862191661617</c:v>
                </c:pt>
                <c:pt idx="4897">
                  <c:v>2.1060751048693467</c:v>
                </c:pt>
                <c:pt idx="4898">
                  <c:v>2.1110629517704131</c:v>
                </c:pt>
                <c:pt idx="4899">
                  <c:v>2.1126133645266107</c:v>
                </c:pt>
                <c:pt idx="4900">
                  <c:v>2.1148581939099622</c:v>
                </c:pt>
                <c:pt idx="4901">
                  <c:v>2.1154270028926052</c:v>
                </c:pt>
                <c:pt idx="4902">
                  <c:v>2.1201842714795993</c:v>
                </c:pt>
                <c:pt idx="4903">
                  <c:v>2.1222952162666999</c:v>
                </c:pt>
                <c:pt idx="4904">
                  <c:v>2.1282339457642472</c:v>
                </c:pt>
                <c:pt idx="4905">
                  <c:v>2.1299609399667374</c:v>
                </c:pt>
                <c:pt idx="4906">
                  <c:v>2.1440316886430018</c:v>
                </c:pt>
                <c:pt idx="4907">
                  <c:v>2.1448080000000003</c:v>
                </c:pt>
                <c:pt idx="4908">
                  <c:v>2.1455259583667212</c:v>
                </c:pt>
                <c:pt idx="4909">
                  <c:v>2.1455692964039446</c:v>
                </c:pt>
                <c:pt idx="4910">
                  <c:v>2.1479887185441666</c:v>
                </c:pt>
                <c:pt idx="4911">
                  <c:v>2.1495052411728053</c:v>
                </c:pt>
                <c:pt idx="4912">
                  <c:v>2.1545598571623192</c:v>
                </c:pt>
                <c:pt idx="4913">
                  <c:v>2.1553134079124212</c:v>
                </c:pt>
                <c:pt idx="4914">
                  <c:v>2.1617089371810447</c:v>
                </c:pt>
                <c:pt idx="4915">
                  <c:v>2.1619074766132917</c:v>
                </c:pt>
                <c:pt idx="4916">
                  <c:v>2.1674290088280692</c:v>
                </c:pt>
                <c:pt idx="4917">
                  <c:v>2.1736320364756287</c:v>
                </c:pt>
                <c:pt idx="4918">
                  <c:v>2.175756832692894</c:v>
                </c:pt>
                <c:pt idx="4919">
                  <c:v>2.1826047910424808</c:v>
                </c:pt>
                <c:pt idx="4920">
                  <c:v>2.1827333186144857</c:v>
                </c:pt>
                <c:pt idx="4921">
                  <c:v>2.1851681036820372</c:v>
                </c:pt>
                <c:pt idx="4922">
                  <c:v>2.1880549812059082</c:v>
                </c:pt>
                <c:pt idx="4923">
                  <c:v>2.1891133926113238</c:v>
                </c:pt>
                <c:pt idx="4924">
                  <c:v>2.197711998971752</c:v>
                </c:pt>
                <c:pt idx="4925">
                  <c:v>2.1992842950319202</c:v>
                </c:pt>
                <c:pt idx="4926">
                  <c:v>2.2020444996138084</c:v>
                </c:pt>
                <c:pt idx="4927">
                  <c:v>2.202786648214035</c:v>
                </c:pt>
                <c:pt idx="4928">
                  <c:v>2.2038231599790792</c:v>
                </c:pt>
                <c:pt idx="4929">
                  <c:v>2.206984972504848</c:v>
                </c:pt>
                <c:pt idx="4930">
                  <c:v>2.2130529572693196</c:v>
                </c:pt>
                <c:pt idx="4931">
                  <c:v>2.2144822146176071</c:v>
                </c:pt>
                <c:pt idx="4932">
                  <c:v>2.2178353419940602</c:v>
                </c:pt>
                <c:pt idx="4933">
                  <c:v>2.2179132037472842</c:v>
                </c:pt>
                <c:pt idx="4934">
                  <c:v>2.2208516678321697</c:v>
                </c:pt>
                <c:pt idx="4935">
                  <c:v>2.2239227963248802</c:v>
                </c:pt>
                <c:pt idx="4936">
                  <c:v>2.2274104400950252</c:v>
                </c:pt>
                <c:pt idx="4937">
                  <c:v>2.2274866685646533</c:v>
                </c:pt>
                <c:pt idx="4938">
                  <c:v>2.2312302826518602</c:v>
                </c:pt>
                <c:pt idx="4939">
                  <c:v>2.2355422414539876</c:v>
                </c:pt>
                <c:pt idx="4940">
                  <c:v>2.2375727422149438</c:v>
                </c:pt>
                <c:pt idx="4941">
                  <c:v>2.2379382387696412</c:v>
                </c:pt>
                <c:pt idx="4942">
                  <c:v>2.2435674813955302</c:v>
                </c:pt>
                <c:pt idx="4943">
                  <c:v>2.2445410194739592</c:v>
                </c:pt>
                <c:pt idx="4944">
                  <c:v>2.2522972477997212</c:v>
                </c:pt>
                <c:pt idx="4945">
                  <c:v>2.2543839702582771</c:v>
                </c:pt>
                <c:pt idx="4946">
                  <c:v>2.2592102618645482</c:v>
                </c:pt>
                <c:pt idx="4947">
                  <c:v>2.2632152560193792</c:v>
                </c:pt>
                <c:pt idx="4948">
                  <c:v>2.2652555536905661</c:v>
                </c:pt>
                <c:pt idx="4949">
                  <c:v>2.2657340379510695</c:v>
                </c:pt>
                <c:pt idx="4950">
                  <c:v>2.2728821938289316</c:v>
                </c:pt>
                <c:pt idx="4951">
                  <c:v>2.2770438448064492</c:v>
                </c:pt>
                <c:pt idx="4952">
                  <c:v>2.2889293725613662</c:v>
                </c:pt>
                <c:pt idx="4953">
                  <c:v>2.2918817905298501</c:v>
                </c:pt>
                <c:pt idx="4954">
                  <c:v>2.3008665899948482</c:v>
                </c:pt>
                <c:pt idx="4955">
                  <c:v>2.3056284839625127</c:v>
                </c:pt>
                <c:pt idx="4956">
                  <c:v>2.3102134412724085</c:v>
                </c:pt>
                <c:pt idx="4957">
                  <c:v>2.3119911477336066</c:v>
                </c:pt>
                <c:pt idx="4958">
                  <c:v>2.3240004804226597</c:v>
                </c:pt>
                <c:pt idx="4959">
                  <c:v>2.3242673949631567</c:v>
                </c:pt>
                <c:pt idx="4960">
                  <c:v>2.3243207474780254</c:v>
                </c:pt>
                <c:pt idx="4961">
                  <c:v>2.3263013526607472</c:v>
                </c:pt>
                <c:pt idx="4962">
                  <c:v>2.3327272727272752</c:v>
                </c:pt>
                <c:pt idx="4963">
                  <c:v>2.3330664524033558</c:v>
                </c:pt>
                <c:pt idx="4964">
                  <c:v>2.3360682969838438</c:v>
                </c:pt>
                <c:pt idx="4965">
                  <c:v>2.3447887725143812</c:v>
                </c:pt>
                <c:pt idx="4966">
                  <c:v>2.3529623547153578</c:v>
                </c:pt>
                <c:pt idx="4967">
                  <c:v>2.3556925271376348</c:v>
                </c:pt>
                <c:pt idx="4968">
                  <c:v>2.3560291835789022</c:v>
                </c:pt>
                <c:pt idx="4969">
                  <c:v>2.3598875934164787</c:v>
                </c:pt>
                <c:pt idx="4970">
                  <c:v>2.3609343405812853</c:v>
                </c:pt>
                <c:pt idx="4971">
                  <c:v>2.3611393683817452</c:v>
                </c:pt>
                <c:pt idx="4972">
                  <c:v>2.361445938603751</c:v>
                </c:pt>
                <c:pt idx="4973">
                  <c:v>2.3617229276992577</c:v>
                </c:pt>
                <c:pt idx="4974">
                  <c:v>2.3635510575844938</c:v>
                </c:pt>
                <c:pt idx="4975">
                  <c:v>2.3643739928248171</c:v>
                </c:pt>
                <c:pt idx="4976">
                  <c:v>2.368728870855684</c:v>
                </c:pt>
                <c:pt idx="4977">
                  <c:v>2.3716372388870552</c:v>
                </c:pt>
                <c:pt idx="4978">
                  <c:v>2.3797705328549759</c:v>
                </c:pt>
                <c:pt idx="4979">
                  <c:v>2.3818978190780125</c:v>
                </c:pt>
                <c:pt idx="4980">
                  <c:v>2.3820107352790978</c:v>
                </c:pt>
                <c:pt idx="4981">
                  <c:v>2.3831033613099692</c:v>
                </c:pt>
                <c:pt idx="4982">
                  <c:v>2.3885700265031637</c:v>
                </c:pt>
                <c:pt idx="4983">
                  <c:v>2.3938462963724647</c:v>
                </c:pt>
                <c:pt idx="4984">
                  <c:v>2.3948966344927127</c:v>
                </c:pt>
                <c:pt idx="4985">
                  <c:v>2.3971173426908052</c:v>
                </c:pt>
                <c:pt idx="4986">
                  <c:v>2.3993825337577177</c:v>
                </c:pt>
                <c:pt idx="4987">
                  <c:v>2.4027723809436177</c:v>
                </c:pt>
                <c:pt idx="4988">
                  <c:v>2.4032252662607152</c:v>
                </c:pt>
                <c:pt idx="4989">
                  <c:v>2.4034740187027412</c:v>
                </c:pt>
                <c:pt idx="4990">
                  <c:v>2.4075241148255699</c:v>
                </c:pt>
                <c:pt idx="4991">
                  <c:v>2.4153291065413272</c:v>
                </c:pt>
                <c:pt idx="4992">
                  <c:v>2.416520709946214</c:v>
                </c:pt>
                <c:pt idx="4993">
                  <c:v>2.4197409140225377</c:v>
                </c:pt>
                <c:pt idx="4994">
                  <c:v>2.4227039064787768</c:v>
                </c:pt>
                <c:pt idx="4995">
                  <c:v>2.4230659925266207</c:v>
                </c:pt>
                <c:pt idx="4996">
                  <c:v>2.4236749251235588</c:v>
                </c:pt>
                <c:pt idx="4997">
                  <c:v>2.4238060026038628</c:v>
                </c:pt>
                <c:pt idx="4998">
                  <c:v>2.4263847230037734</c:v>
                </c:pt>
                <c:pt idx="4999">
                  <c:v>2.4378026952305367</c:v>
                </c:pt>
                <c:pt idx="5000">
                  <c:v>2.4396692261306967</c:v>
                </c:pt>
                <c:pt idx="5001">
                  <c:v>2.4437520702805391</c:v>
                </c:pt>
                <c:pt idx="5002">
                  <c:v>2.4469111594853152</c:v>
                </c:pt>
                <c:pt idx="5003">
                  <c:v>2.4476266415149253</c:v>
                </c:pt>
                <c:pt idx="5004">
                  <c:v>2.4496769432161121</c:v>
                </c:pt>
                <c:pt idx="5005">
                  <c:v>2.4503362419531816</c:v>
                </c:pt>
                <c:pt idx="5006">
                  <c:v>2.4560101394375944</c:v>
                </c:pt>
                <c:pt idx="5007">
                  <c:v>2.4577178087241611</c:v>
                </c:pt>
                <c:pt idx="5008">
                  <c:v>2.4584032012543058</c:v>
                </c:pt>
                <c:pt idx="5009">
                  <c:v>2.4637231320922486</c:v>
                </c:pt>
                <c:pt idx="5010">
                  <c:v>2.4646276709761592</c:v>
                </c:pt>
                <c:pt idx="5011">
                  <c:v>2.4724987608317628</c:v>
                </c:pt>
                <c:pt idx="5012">
                  <c:v>2.4737769704764458</c:v>
                </c:pt>
                <c:pt idx="5013">
                  <c:v>2.4742652911784577</c:v>
                </c:pt>
                <c:pt idx="5014">
                  <c:v>2.4750027141106177</c:v>
                </c:pt>
                <c:pt idx="5015">
                  <c:v>2.4763183592622164</c:v>
                </c:pt>
                <c:pt idx="5016">
                  <c:v>2.4790714663395064</c:v>
                </c:pt>
                <c:pt idx="5017">
                  <c:v>2.4802209082368782</c:v>
                </c:pt>
                <c:pt idx="5018">
                  <c:v>2.4830231084516412</c:v>
                </c:pt>
                <c:pt idx="5019">
                  <c:v>2.4841651629489898</c:v>
                </c:pt>
                <c:pt idx="5020">
                  <c:v>2.4850152442811582</c:v>
                </c:pt>
                <c:pt idx="5021">
                  <c:v>2.4851426832261367</c:v>
                </c:pt>
                <c:pt idx="5022">
                  <c:v>2.4986194824454935</c:v>
                </c:pt>
                <c:pt idx="5023">
                  <c:v>2.4987588638560903</c:v>
                </c:pt>
                <c:pt idx="5024">
                  <c:v>2.5037332282338802</c:v>
                </c:pt>
                <c:pt idx="5025">
                  <c:v>2.5090684868485744</c:v>
                </c:pt>
                <c:pt idx="5026">
                  <c:v>2.5114577378551175</c:v>
                </c:pt>
                <c:pt idx="5027">
                  <c:v>2.5118275619668471</c:v>
                </c:pt>
                <c:pt idx="5028">
                  <c:v>2.5123960295335777</c:v>
                </c:pt>
                <c:pt idx="5029">
                  <c:v>2.5183304898979202</c:v>
                </c:pt>
                <c:pt idx="5030">
                  <c:v>2.5202127223904642</c:v>
                </c:pt>
                <c:pt idx="5031">
                  <c:v>2.5222881066898317</c:v>
                </c:pt>
                <c:pt idx="5032">
                  <c:v>2.5239301179490212</c:v>
                </c:pt>
                <c:pt idx="5033">
                  <c:v>2.5280526750960126</c:v>
                </c:pt>
                <c:pt idx="5034">
                  <c:v>2.5297747956632803</c:v>
                </c:pt>
                <c:pt idx="5035">
                  <c:v>2.5303752656946985</c:v>
                </c:pt>
                <c:pt idx="5036">
                  <c:v>2.536495919099941</c:v>
                </c:pt>
                <c:pt idx="5037">
                  <c:v>2.5372365453769912</c:v>
                </c:pt>
                <c:pt idx="5038">
                  <c:v>2.5384693582787037</c:v>
                </c:pt>
                <c:pt idx="5039">
                  <c:v>2.5476934797361608</c:v>
                </c:pt>
                <c:pt idx="5040">
                  <c:v>2.5482891670613612</c:v>
                </c:pt>
                <c:pt idx="5041">
                  <c:v>2.5522947158206359</c:v>
                </c:pt>
                <c:pt idx="5042">
                  <c:v>2.5527609774061677</c:v>
                </c:pt>
                <c:pt idx="5043">
                  <c:v>2.5536181499999997</c:v>
                </c:pt>
                <c:pt idx="5044">
                  <c:v>2.5588218814806982</c:v>
                </c:pt>
                <c:pt idx="5045">
                  <c:v>2.5608789646854588</c:v>
                </c:pt>
                <c:pt idx="5046">
                  <c:v>2.5634143374190215</c:v>
                </c:pt>
                <c:pt idx="5047">
                  <c:v>2.5635547373573506</c:v>
                </c:pt>
                <c:pt idx="5048">
                  <c:v>2.5651414707619602</c:v>
                </c:pt>
                <c:pt idx="5049">
                  <c:v>2.5670457087227492</c:v>
                </c:pt>
                <c:pt idx="5050">
                  <c:v>2.5837430621116488</c:v>
                </c:pt>
                <c:pt idx="5051">
                  <c:v>2.5858695774351408</c:v>
                </c:pt>
                <c:pt idx="5052">
                  <c:v>2.5898664820491977</c:v>
                </c:pt>
                <c:pt idx="5053">
                  <c:v>2.5928521938592435</c:v>
                </c:pt>
                <c:pt idx="5054">
                  <c:v>2.5936656806054827</c:v>
                </c:pt>
                <c:pt idx="5055">
                  <c:v>2.5961599468320782</c:v>
                </c:pt>
                <c:pt idx="5056">
                  <c:v>2.6109176898782978</c:v>
                </c:pt>
                <c:pt idx="5057">
                  <c:v>2.6123530922476736</c:v>
                </c:pt>
                <c:pt idx="5058">
                  <c:v>2.6227539197675704</c:v>
                </c:pt>
                <c:pt idx="5059">
                  <c:v>2.6250045393848227</c:v>
                </c:pt>
                <c:pt idx="5060">
                  <c:v>2.6286743045707079</c:v>
                </c:pt>
                <c:pt idx="5061">
                  <c:v>2.6299543911479275</c:v>
                </c:pt>
                <c:pt idx="5062">
                  <c:v>2.6340301486933653</c:v>
                </c:pt>
                <c:pt idx="5063">
                  <c:v>2.6355873468896212</c:v>
                </c:pt>
                <c:pt idx="5064">
                  <c:v>2.6512274925536623</c:v>
                </c:pt>
                <c:pt idx="5065">
                  <c:v>2.6627763771698501</c:v>
                </c:pt>
                <c:pt idx="5066">
                  <c:v>2.6631388292200442</c:v>
                </c:pt>
                <c:pt idx="5067">
                  <c:v>2.6641113933222456</c:v>
                </c:pt>
                <c:pt idx="5068">
                  <c:v>2.6713011886562352</c:v>
                </c:pt>
                <c:pt idx="5069">
                  <c:v>2.6794927854182307</c:v>
                </c:pt>
                <c:pt idx="5070">
                  <c:v>2.6882373029321749</c:v>
                </c:pt>
                <c:pt idx="5071">
                  <c:v>2.7016327607354356</c:v>
                </c:pt>
                <c:pt idx="5072">
                  <c:v>2.7095128776196202</c:v>
                </c:pt>
                <c:pt idx="5073">
                  <c:v>2.7095321608065612</c:v>
                </c:pt>
                <c:pt idx="5074">
                  <c:v>2.7113735451040912</c:v>
                </c:pt>
                <c:pt idx="5075">
                  <c:v>2.7150552981134766</c:v>
                </c:pt>
                <c:pt idx="5076">
                  <c:v>2.7243221806617002</c:v>
                </c:pt>
                <c:pt idx="5077">
                  <c:v>2.7267009718837301</c:v>
                </c:pt>
                <c:pt idx="5078">
                  <c:v>2.7291866092692048</c:v>
                </c:pt>
                <c:pt idx="5079">
                  <c:v>2.7342905393998329</c:v>
                </c:pt>
                <c:pt idx="5080">
                  <c:v>2.7360735327297787</c:v>
                </c:pt>
                <c:pt idx="5081">
                  <c:v>2.7360799724441467</c:v>
                </c:pt>
                <c:pt idx="5082">
                  <c:v>2.7365816179576212</c:v>
                </c:pt>
                <c:pt idx="5083">
                  <c:v>2.7367898537361746</c:v>
                </c:pt>
                <c:pt idx="5084">
                  <c:v>2.7379733421035812</c:v>
                </c:pt>
                <c:pt idx="5085">
                  <c:v>2.7394310958453412</c:v>
                </c:pt>
                <c:pt idx="5086">
                  <c:v>2.7452056516514642</c:v>
                </c:pt>
                <c:pt idx="5087">
                  <c:v>2.756416805831893</c:v>
                </c:pt>
                <c:pt idx="5088">
                  <c:v>2.7595440614332678</c:v>
                </c:pt>
                <c:pt idx="5089">
                  <c:v>2.7647960000427081</c:v>
                </c:pt>
                <c:pt idx="5090">
                  <c:v>2.7668244435198943</c:v>
                </c:pt>
                <c:pt idx="5091">
                  <c:v>2.7742739002925192</c:v>
                </c:pt>
                <c:pt idx="5092">
                  <c:v>2.781160478102993</c:v>
                </c:pt>
                <c:pt idx="5093">
                  <c:v>2.7832343614379558</c:v>
                </c:pt>
                <c:pt idx="5094">
                  <c:v>2.7855306894768241</c:v>
                </c:pt>
                <c:pt idx="5095">
                  <c:v>2.7859914277883702</c:v>
                </c:pt>
                <c:pt idx="5096">
                  <c:v>2.7973729594494512</c:v>
                </c:pt>
                <c:pt idx="5097">
                  <c:v>2.8020156149357596</c:v>
                </c:pt>
                <c:pt idx="5098">
                  <c:v>2.8053815269743052</c:v>
                </c:pt>
                <c:pt idx="5099">
                  <c:v>2.8134902438728782</c:v>
                </c:pt>
                <c:pt idx="5100">
                  <c:v>2.8190577681610982</c:v>
                </c:pt>
                <c:pt idx="5101">
                  <c:v>2.8215044155991267</c:v>
                </c:pt>
                <c:pt idx="5102">
                  <c:v>2.8223229428800596</c:v>
                </c:pt>
                <c:pt idx="5103">
                  <c:v>2.8358812709040926</c:v>
                </c:pt>
                <c:pt idx="5104">
                  <c:v>2.8396034941794022</c:v>
                </c:pt>
                <c:pt idx="5105">
                  <c:v>2.8429925089741781</c:v>
                </c:pt>
                <c:pt idx="5106">
                  <c:v>2.8459219171558181</c:v>
                </c:pt>
                <c:pt idx="5107">
                  <c:v>2.8469840621041911</c:v>
                </c:pt>
                <c:pt idx="5108">
                  <c:v>2.8575920539323092</c:v>
                </c:pt>
                <c:pt idx="5109">
                  <c:v>2.8610985290405777</c:v>
                </c:pt>
                <c:pt idx="5110">
                  <c:v>2.8643421375151967</c:v>
                </c:pt>
                <c:pt idx="5111">
                  <c:v>2.8693711601565952</c:v>
                </c:pt>
                <c:pt idx="5112">
                  <c:v>2.8734043253475794</c:v>
                </c:pt>
                <c:pt idx="5113">
                  <c:v>2.8768915677816609</c:v>
                </c:pt>
                <c:pt idx="5114">
                  <c:v>2.8899586138217943</c:v>
                </c:pt>
                <c:pt idx="5115">
                  <c:v>2.8908200724197677</c:v>
                </c:pt>
                <c:pt idx="5116">
                  <c:v>2.9043107824638685</c:v>
                </c:pt>
                <c:pt idx="5117">
                  <c:v>2.9078437502658461</c:v>
                </c:pt>
                <c:pt idx="5118">
                  <c:v>2.9103991783438357</c:v>
                </c:pt>
                <c:pt idx="5119">
                  <c:v>2.9113299859533397</c:v>
                </c:pt>
                <c:pt idx="5120">
                  <c:v>2.9120801032723973</c:v>
                </c:pt>
                <c:pt idx="5121">
                  <c:v>2.9237239656480432</c:v>
                </c:pt>
                <c:pt idx="5122">
                  <c:v>2.9367310941589344</c:v>
                </c:pt>
                <c:pt idx="5123">
                  <c:v>2.9371427130412369</c:v>
                </c:pt>
                <c:pt idx="5124">
                  <c:v>2.9429234151239467</c:v>
                </c:pt>
                <c:pt idx="5125">
                  <c:v>2.9467259664487724</c:v>
                </c:pt>
                <c:pt idx="5126">
                  <c:v>2.9636438435565222</c:v>
                </c:pt>
                <c:pt idx="5127">
                  <c:v>2.9689478521013899</c:v>
                </c:pt>
                <c:pt idx="5128">
                  <c:v>2.9864191761598167</c:v>
                </c:pt>
                <c:pt idx="5129">
                  <c:v>2.9899923111345657</c:v>
                </c:pt>
                <c:pt idx="5130">
                  <c:v>2.9951381759002027</c:v>
                </c:pt>
                <c:pt idx="5131">
                  <c:v>2.9982924491369665</c:v>
                </c:pt>
                <c:pt idx="5132">
                  <c:v>3.0031638056845011</c:v>
                </c:pt>
                <c:pt idx="5133">
                  <c:v>3.0037062599227919</c:v>
                </c:pt>
                <c:pt idx="5134">
                  <c:v>3.0083065067754751</c:v>
                </c:pt>
                <c:pt idx="5135">
                  <c:v>3.0083299964242607</c:v>
                </c:pt>
                <c:pt idx="5136">
                  <c:v>3.0090890891059532</c:v>
                </c:pt>
                <c:pt idx="5137">
                  <c:v>3.0093555090756507</c:v>
                </c:pt>
                <c:pt idx="5138">
                  <c:v>3.0174708152513352</c:v>
                </c:pt>
                <c:pt idx="5139">
                  <c:v>3.0203125483010256</c:v>
                </c:pt>
                <c:pt idx="5140">
                  <c:v>3.0208739215140548</c:v>
                </c:pt>
                <c:pt idx="5141">
                  <c:v>3.0218184058679154</c:v>
                </c:pt>
                <c:pt idx="5142">
                  <c:v>3.0271477196666652</c:v>
                </c:pt>
                <c:pt idx="5143">
                  <c:v>3.0300680573298777</c:v>
                </c:pt>
                <c:pt idx="5144">
                  <c:v>3.0415132140952448</c:v>
                </c:pt>
                <c:pt idx="5145">
                  <c:v>3.0423652267484043</c:v>
                </c:pt>
                <c:pt idx="5146">
                  <c:v>3.0450847554380012</c:v>
                </c:pt>
                <c:pt idx="5147">
                  <c:v>3.0467385601705232</c:v>
                </c:pt>
                <c:pt idx="5148">
                  <c:v>3.0565200717280989</c:v>
                </c:pt>
                <c:pt idx="5149">
                  <c:v>3.0574246154171245</c:v>
                </c:pt>
                <c:pt idx="5150">
                  <c:v>3.0603234971482665</c:v>
                </c:pt>
                <c:pt idx="5151">
                  <c:v>3.0751687273761745</c:v>
                </c:pt>
                <c:pt idx="5152">
                  <c:v>3.0761347807130486</c:v>
                </c:pt>
                <c:pt idx="5153">
                  <c:v>3.0761644413272715</c:v>
                </c:pt>
                <c:pt idx="5154">
                  <c:v>3.0770766651264672</c:v>
                </c:pt>
                <c:pt idx="5155">
                  <c:v>3.0821669344446563</c:v>
                </c:pt>
                <c:pt idx="5156">
                  <c:v>3.0830477229253712</c:v>
                </c:pt>
                <c:pt idx="5157">
                  <c:v>3.0954781258023187</c:v>
                </c:pt>
                <c:pt idx="5158">
                  <c:v>3.0965897644017875</c:v>
                </c:pt>
                <c:pt idx="5159">
                  <c:v>3.1064386984371355</c:v>
                </c:pt>
                <c:pt idx="5160">
                  <c:v>3.1091346943135272</c:v>
                </c:pt>
                <c:pt idx="5161">
                  <c:v>3.1171082621474495</c:v>
                </c:pt>
                <c:pt idx="5162">
                  <c:v>3.1290319414807088</c:v>
                </c:pt>
                <c:pt idx="5163">
                  <c:v>3.1377927595086241</c:v>
                </c:pt>
                <c:pt idx="5164">
                  <c:v>3.1381887924832648</c:v>
                </c:pt>
                <c:pt idx="5165">
                  <c:v>3.1383454530222923</c:v>
                </c:pt>
                <c:pt idx="5166">
                  <c:v>3.1428235553026052</c:v>
                </c:pt>
                <c:pt idx="5167">
                  <c:v>3.1494185888409492</c:v>
                </c:pt>
                <c:pt idx="5168">
                  <c:v>3.1594602236525566</c:v>
                </c:pt>
                <c:pt idx="5169">
                  <c:v>3.1717204258486928</c:v>
                </c:pt>
                <c:pt idx="5170">
                  <c:v>3.1774689234896392</c:v>
                </c:pt>
                <c:pt idx="5171">
                  <c:v>3.1804580791002528</c:v>
                </c:pt>
                <c:pt idx="5172">
                  <c:v>3.1820215085171011</c:v>
                </c:pt>
                <c:pt idx="5173">
                  <c:v>3.1823511028091098</c:v>
                </c:pt>
                <c:pt idx="5174">
                  <c:v>3.1907390636387629</c:v>
                </c:pt>
                <c:pt idx="5175">
                  <c:v>3.1910030074252926</c:v>
                </c:pt>
                <c:pt idx="5176">
                  <c:v>3.1965072281436453</c:v>
                </c:pt>
                <c:pt idx="5177">
                  <c:v>3.20024707855708</c:v>
                </c:pt>
                <c:pt idx="5178">
                  <c:v>3.200877753995369</c:v>
                </c:pt>
                <c:pt idx="5179">
                  <c:v>3.2018905452230011</c:v>
                </c:pt>
                <c:pt idx="5180">
                  <c:v>3.2035005381510353</c:v>
                </c:pt>
                <c:pt idx="5181">
                  <c:v>3.2049326942842313</c:v>
                </c:pt>
                <c:pt idx="5182">
                  <c:v>3.210012060244793</c:v>
                </c:pt>
                <c:pt idx="5183">
                  <c:v>3.211088236652019</c:v>
                </c:pt>
                <c:pt idx="5184">
                  <c:v>3.2122228218614932</c:v>
                </c:pt>
                <c:pt idx="5185">
                  <c:v>3.2150626740356767</c:v>
                </c:pt>
                <c:pt idx="5186">
                  <c:v>3.2263974812647613</c:v>
                </c:pt>
                <c:pt idx="5187">
                  <c:v>3.2363113012322002</c:v>
                </c:pt>
                <c:pt idx="5188">
                  <c:v>3.2376656359496327</c:v>
                </c:pt>
                <c:pt idx="5189">
                  <c:v>3.2421326097370251</c:v>
                </c:pt>
                <c:pt idx="5190">
                  <c:v>3.2580483618643648</c:v>
                </c:pt>
                <c:pt idx="5191">
                  <c:v>3.261737456268003</c:v>
                </c:pt>
                <c:pt idx="5192">
                  <c:v>3.2775817306573467</c:v>
                </c:pt>
                <c:pt idx="5193">
                  <c:v>3.280263336091179</c:v>
                </c:pt>
                <c:pt idx="5194">
                  <c:v>3.2841914153820171</c:v>
                </c:pt>
                <c:pt idx="5195">
                  <c:v>3.2858844487826855</c:v>
                </c:pt>
                <c:pt idx="5196">
                  <c:v>3.2922548678741217</c:v>
                </c:pt>
                <c:pt idx="5197">
                  <c:v>3.293684969928838</c:v>
                </c:pt>
                <c:pt idx="5198">
                  <c:v>3.3010226954744777</c:v>
                </c:pt>
                <c:pt idx="5199">
                  <c:v>3.3128967886681524</c:v>
                </c:pt>
                <c:pt idx="5200">
                  <c:v>3.3293524147256308</c:v>
                </c:pt>
                <c:pt idx="5201">
                  <c:v>3.3317434276650433</c:v>
                </c:pt>
                <c:pt idx="5202">
                  <c:v>3.3379998403139202</c:v>
                </c:pt>
                <c:pt idx="5203">
                  <c:v>3.3408776731789183</c:v>
                </c:pt>
                <c:pt idx="5204">
                  <c:v>3.3435743857643296</c:v>
                </c:pt>
                <c:pt idx="5205">
                  <c:v>3.3488214302894148</c:v>
                </c:pt>
                <c:pt idx="5206">
                  <c:v>3.3647592385260952</c:v>
                </c:pt>
                <c:pt idx="5207">
                  <c:v>3.3655520668019911</c:v>
                </c:pt>
                <c:pt idx="5208">
                  <c:v>3.3679966736342797</c:v>
                </c:pt>
                <c:pt idx="5209">
                  <c:v>3.3750782431082569</c:v>
                </c:pt>
                <c:pt idx="5210">
                  <c:v>3.3761143858738367</c:v>
                </c:pt>
                <c:pt idx="5211">
                  <c:v>3.3775511309318977</c:v>
                </c:pt>
                <c:pt idx="5212">
                  <c:v>3.3776173333585127</c:v>
                </c:pt>
                <c:pt idx="5213">
                  <c:v>3.3784857342717767</c:v>
                </c:pt>
                <c:pt idx="5214">
                  <c:v>3.3797646858299877</c:v>
                </c:pt>
                <c:pt idx="5215">
                  <c:v>3.3848006704777154</c:v>
                </c:pt>
                <c:pt idx="5216">
                  <c:v>3.385833589561444</c:v>
                </c:pt>
                <c:pt idx="5217">
                  <c:v>3.3931480178636777</c:v>
                </c:pt>
                <c:pt idx="5218">
                  <c:v>3.3999096972150067</c:v>
                </c:pt>
                <c:pt idx="5219">
                  <c:v>3.4027391993600768</c:v>
                </c:pt>
                <c:pt idx="5220">
                  <c:v>3.4070250622003284</c:v>
                </c:pt>
                <c:pt idx="5221">
                  <c:v>3.4182532672853552</c:v>
                </c:pt>
                <c:pt idx="5222">
                  <c:v>3.4304066606610237</c:v>
                </c:pt>
                <c:pt idx="5223">
                  <c:v>3.4332958474531199</c:v>
                </c:pt>
                <c:pt idx="5224">
                  <c:v>3.4365589288559377</c:v>
                </c:pt>
                <c:pt idx="5225">
                  <c:v>3.4446568075864956</c:v>
                </c:pt>
                <c:pt idx="5226">
                  <c:v>3.4592185726381377</c:v>
                </c:pt>
                <c:pt idx="5227">
                  <c:v>3.4611477918670812</c:v>
                </c:pt>
                <c:pt idx="5228">
                  <c:v>3.4619997929650612</c:v>
                </c:pt>
                <c:pt idx="5229">
                  <c:v>3.4770840281636541</c:v>
                </c:pt>
                <c:pt idx="5230">
                  <c:v>3.4778259992287821</c:v>
                </c:pt>
                <c:pt idx="5231">
                  <c:v>3.4813788332396167</c:v>
                </c:pt>
                <c:pt idx="5232">
                  <c:v>3.4839538707671212</c:v>
                </c:pt>
                <c:pt idx="5233">
                  <c:v>3.4851716629409717</c:v>
                </c:pt>
                <c:pt idx="5234">
                  <c:v>3.4856432776322515</c:v>
                </c:pt>
                <c:pt idx="5235">
                  <c:v>3.497769640268503</c:v>
                </c:pt>
                <c:pt idx="5236">
                  <c:v>3.5092996732146777</c:v>
                </c:pt>
                <c:pt idx="5237">
                  <c:v>3.5282068515746294</c:v>
                </c:pt>
                <c:pt idx="5238">
                  <c:v>3.5342810884199491</c:v>
                </c:pt>
                <c:pt idx="5239">
                  <c:v>3.5344449169950627</c:v>
                </c:pt>
                <c:pt idx="5240">
                  <c:v>3.5395527707152037</c:v>
                </c:pt>
                <c:pt idx="5241">
                  <c:v>3.5466834029635823</c:v>
                </c:pt>
                <c:pt idx="5242">
                  <c:v>3.5477396920020072</c:v>
                </c:pt>
                <c:pt idx="5243">
                  <c:v>3.5491605264525652</c:v>
                </c:pt>
                <c:pt idx="5244">
                  <c:v>3.5517928552790474</c:v>
                </c:pt>
                <c:pt idx="5245">
                  <c:v>3.5520585906935263</c:v>
                </c:pt>
                <c:pt idx="5246">
                  <c:v>3.5533253156171809</c:v>
                </c:pt>
                <c:pt idx="5247">
                  <c:v>3.5596670998928737</c:v>
                </c:pt>
                <c:pt idx="5248">
                  <c:v>3.5634367568889398</c:v>
                </c:pt>
                <c:pt idx="5249">
                  <c:v>3.5635517746952012</c:v>
                </c:pt>
                <c:pt idx="5250">
                  <c:v>3.5757038170210671</c:v>
                </c:pt>
                <c:pt idx="5251">
                  <c:v>3.5865490196078427</c:v>
                </c:pt>
                <c:pt idx="5252">
                  <c:v>3.5949430089501084</c:v>
                </c:pt>
                <c:pt idx="5253">
                  <c:v>3.6060829432351187</c:v>
                </c:pt>
                <c:pt idx="5254">
                  <c:v>3.6155225398302737</c:v>
                </c:pt>
                <c:pt idx="5255">
                  <c:v>3.626275384178177</c:v>
                </c:pt>
                <c:pt idx="5256">
                  <c:v>3.6262812096307697</c:v>
                </c:pt>
                <c:pt idx="5257">
                  <c:v>3.6270925320034402</c:v>
                </c:pt>
                <c:pt idx="5258">
                  <c:v>3.6290614896701467</c:v>
                </c:pt>
                <c:pt idx="5259">
                  <c:v>3.6319360478917555</c:v>
                </c:pt>
                <c:pt idx="5260">
                  <c:v>3.6381182950596562</c:v>
                </c:pt>
                <c:pt idx="5261">
                  <c:v>3.6408181534751267</c:v>
                </c:pt>
                <c:pt idx="5262">
                  <c:v>3.6435048263680012</c:v>
                </c:pt>
                <c:pt idx="5263">
                  <c:v>3.6437327478642381</c:v>
                </c:pt>
                <c:pt idx="5264">
                  <c:v>3.6494887159612661</c:v>
                </c:pt>
                <c:pt idx="5265">
                  <c:v>3.652179543208411</c:v>
                </c:pt>
                <c:pt idx="5266">
                  <c:v>3.6524423828784167</c:v>
                </c:pt>
                <c:pt idx="5267">
                  <c:v>3.6578515466491872</c:v>
                </c:pt>
                <c:pt idx="5268">
                  <c:v>3.6838748798254612</c:v>
                </c:pt>
                <c:pt idx="5269">
                  <c:v>3.6844160117157152</c:v>
                </c:pt>
                <c:pt idx="5270">
                  <c:v>3.6950712680716715</c:v>
                </c:pt>
                <c:pt idx="5271">
                  <c:v>3.7170235138019296</c:v>
                </c:pt>
                <c:pt idx="5272">
                  <c:v>3.7198556309833926</c:v>
                </c:pt>
                <c:pt idx="5273">
                  <c:v>3.7217871670751212</c:v>
                </c:pt>
                <c:pt idx="5274">
                  <c:v>3.7251759258913042</c:v>
                </c:pt>
                <c:pt idx="5275">
                  <c:v>3.7434652955738135</c:v>
                </c:pt>
                <c:pt idx="5276">
                  <c:v>3.7443981611886819</c:v>
                </c:pt>
                <c:pt idx="5277">
                  <c:v>3.7517457660473452</c:v>
                </c:pt>
                <c:pt idx="5278">
                  <c:v>3.7576430197649175</c:v>
                </c:pt>
                <c:pt idx="5279">
                  <c:v>3.7765915434694364</c:v>
                </c:pt>
                <c:pt idx="5280">
                  <c:v>3.7778667770621004</c:v>
                </c:pt>
                <c:pt idx="5281">
                  <c:v>3.7918641529573618</c:v>
                </c:pt>
                <c:pt idx="5282">
                  <c:v>3.7922178741932187</c:v>
                </c:pt>
                <c:pt idx="5283">
                  <c:v>3.7965340586053049</c:v>
                </c:pt>
                <c:pt idx="5284">
                  <c:v>3.8001922687305636</c:v>
                </c:pt>
                <c:pt idx="5285">
                  <c:v>3.8057963977532867</c:v>
                </c:pt>
                <c:pt idx="5286">
                  <c:v>3.8085874799357948</c:v>
                </c:pt>
                <c:pt idx="5287">
                  <c:v>3.8108562278976583</c:v>
                </c:pt>
                <c:pt idx="5288">
                  <c:v>3.8132920922136977</c:v>
                </c:pt>
                <c:pt idx="5289">
                  <c:v>3.8205417768284202</c:v>
                </c:pt>
                <c:pt idx="5290">
                  <c:v>3.8285333717466412</c:v>
                </c:pt>
                <c:pt idx="5291">
                  <c:v>3.8386839669700867</c:v>
                </c:pt>
                <c:pt idx="5292">
                  <c:v>3.8502657569085721</c:v>
                </c:pt>
                <c:pt idx="5293">
                  <c:v>3.8536783020474341</c:v>
                </c:pt>
                <c:pt idx="5294">
                  <c:v>3.8597234728636063</c:v>
                </c:pt>
                <c:pt idx="5295">
                  <c:v>3.8664269831100286</c:v>
                </c:pt>
                <c:pt idx="5296">
                  <c:v>3.8767133182084268</c:v>
                </c:pt>
                <c:pt idx="5297">
                  <c:v>3.8789389027578132</c:v>
                </c:pt>
                <c:pt idx="5298">
                  <c:v>3.8840253719990039</c:v>
                </c:pt>
                <c:pt idx="5299">
                  <c:v>3.8864079008005339</c:v>
                </c:pt>
                <c:pt idx="5300">
                  <c:v>3.8875938810521844</c:v>
                </c:pt>
                <c:pt idx="5301">
                  <c:v>3.8956971190457113</c:v>
                </c:pt>
                <c:pt idx="5302">
                  <c:v>3.9052163159775839</c:v>
                </c:pt>
                <c:pt idx="5303">
                  <c:v>3.9149775989146636</c:v>
                </c:pt>
                <c:pt idx="5304">
                  <c:v>3.9525005205785777</c:v>
                </c:pt>
                <c:pt idx="5305">
                  <c:v>3.9598088517413386</c:v>
                </c:pt>
                <c:pt idx="5306">
                  <c:v>3.9923549609282367</c:v>
                </c:pt>
                <c:pt idx="5307">
                  <c:v>4.0149492888551945</c:v>
                </c:pt>
                <c:pt idx="5308">
                  <c:v>4.0218579723931995</c:v>
                </c:pt>
                <c:pt idx="5309">
                  <c:v>4.0219173640995285</c:v>
                </c:pt>
                <c:pt idx="5310">
                  <c:v>4.043462337221098</c:v>
                </c:pt>
                <c:pt idx="5311">
                  <c:v>4.0439525596122445</c:v>
                </c:pt>
                <c:pt idx="5312">
                  <c:v>4.0464406654194498</c:v>
                </c:pt>
                <c:pt idx="5313">
                  <c:v>4.0475541876544696</c:v>
                </c:pt>
                <c:pt idx="5314">
                  <c:v>4.0624182808972273</c:v>
                </c:pt>
                <c:pt idx="5315">
                  <c:v>4.0659958964580643</c:v>
                </c:pt>
                <c:pt idx="5316">
                  <c:v>4.0753814389095089</c:v>
                </c:pt>
                <c:pt idx="5317">
                  <c:v>4.0780477245308724</c:v>
                </c:pt>
                <c:pt idx="5318">
                  <c:v>4.0859574283341704</c:v>
                </c:pt>
                <c:pt idx="5319">
                  <c:v>4.0976995656212543</c:v>
                </c:pt>
                <c:pt idx="5320">
                  <c:v>4.1003634996542395</c:v>
                </c:pt>
                <c:pt idx="5321">
                  <c:v>4.1104329364133765</c:v>
                </c:pt>
                <c:pt idx="5322">
                  <c:v>4.1104435549784375</c:v>
                </c:pt>
                <c:pt idx="5323">
                  <c:v>4.1107727395908951</c:v>
                </c:pt>
                <c:pt idx="5324">
                  <c:v>4.1373577361444696</c:v>
                </c:pt>
                <c:pt idx="5325">
                  <c:v>4.1570176861120345</c:v>
                </c:pt>
                <c:pt idx="5326">
                  <c:v>4.1598200035825936</c:v>
                </c:pt>
                <c:pt idx="5327">
                  <c:v>4.1605884727615345</c:v>
                </c:pt>
                <c:pt idx="5328">
                  <c:v>4.1743117876296694</c:v>
                </c:pt>
                <c:pt idx="5329">
                  <c:v>4.2108095791833859</c:v>
                </c:pt>
                <c:pt idx="5330">
                  <c:v>4.2197306053646564</c:v>
                </c:pt>
                <c:pt idx="5331">
                  <c:v>4.2320243333605294</c:v>
                </c:pt>
                <c:pt idx="5332">
                  <c:v>4.2384343770888755</c:v>
                </c:pt>
                <c:pt idx="5333">
                  <c:v>4.2398740327666324</c:v>
                </c:pt>
                <c:pt idx="5334">
                  <c:v>4.2664079390449858</c:v>
                </c:pt>
                <c:pt idx="5335">
                  <c:v>4.267366803278688</c:v>
                </c:pt>
                <c:pt idx="5336">
                  <c:v>4.2963802446161115</c:v>
                </c:pt>
                <c:pt idx="5337">
                  <c:v>4.3004997749292784</c:v>
                </c:pt>
                <c:pt idx="5338">
                  <c:v>4.3077874322002385</c:v>
                </c:pt>
                <c:pt idx="5339">
                  <c:v>4.3167306775627665</c:v>
                </c:pt>
                <c:pt idx="5340">
                  <c:v>4.3202547001950355</c:v>
                </c:pt>
                <c:pt idx="5341">
                  <c:v>4.3400849120687255</c:v>
                </c:pt>
                <c:pt idx="5342">
                  <c:v>4.3557972782990255</c:v>
                </c:pt>
                <c:pt idx="5343">
                  <c:v>4.3631442692974618</c:v>
                </c:pt>
                <c:pt idx="5344">
                  <c:v>4.3732574744319423</c:v>
                </c:pt>
                <c:pt idx="5345">
                  <c:v>4.3786982650517023</c:v>
                </c:pt>
                <c:pt idx="5346">
                  <c:v>4.381706030841519</c:v>
                </c:pt>
                <c:pt idx="5347">
                  <c:v>4.3835996534136434</c:v>
                </c:pt>
                <c:pt idx="5348">
                  <c:v>4.4167105055500029</c:v>
                </c:pt>
                <c:pt idx="5349">
                  <c:v>4.4424370993237901</c:v>
                </c:pt>
                <c:pt idx="5350">
                  <c:v>4.4460805527234815</c:v>
                </c:pt>
                <c:pt idx="5351">
                  <c:v>4.4471324101224372</c:v>
                </c:pt>
                <c:pt idx="5352">
                  <c:v>4.4497201827552129</c:v>
                </c:pt>
                <c:pt idx="5353">
                  <c:v>4.4606373989316479</c:v>
                </c:pt>
                <c:pt idx="5354">
                  <c:v>4.462884224098044</c:v>
                </c:pt>
                <c:pt idx="5355">
                  <c:v>4.4750942561807845</c:v>
                </c:pt>
                <c:pt idx="5356">
                  <c:v>4.4786694453857221</c:v>
                </c:pt>
                <c:pt idx="5357">
                  <c:v>4.4860792807804124</c:v>
                </c:pt>
                <c:pt idx="5358">
                  <c:v>4.4905342470395544</c:v>
                </c:pt>
                <c:pt idx="5359">
                  <c:v>4.5261112454254055</c:v>
                </c:pt>
                <c:pt idx="5360">
                  <c:v>4.5791219775171506</c:v>
                </c:pt>
                <c:pt idx="5361">
                  <c:v>4.5830156278511955</c:v>
                </c:pt>
                <c:pt idx="5362">
                  <c:v>4.5907058400412275</c:v>
                </c:pt>
                <c:pt idx="5363">
                  <c:v>4.5917753418323484</c:v>
                </c:pt>
                <c:pt idx="5364">
                  <c:v>4.5931799912692171</c:v>
                </c:pt>
                <c:pt idx="5365">
                  <c:v>4.5963237829260537</c:v>
                </c:pt>
                <c:pt idx="5366">
                  <c:v>4.5977674632132723</c:v>
                </c:pt>
                <c:pt idx="5367">
                  <c:v>4.6007093726925916</c:v>
                </c:pt>
                <c:pt idx="5368">
                  <c:v>4.6313893919629194</c:v>
                </c:pt>
                <c:pt idx="5369">
                  <c:v>4.6750351288056207</c:v>
                </c:pt>
                <c:pt idx="5370">
                  <c:v>4.6920257482473664</c:v>
                </c:pt>
                <c:pt idx="5371">
                  <c:v>4.7042209970093412</c:v>
                </c:pt>
                <c:pt idx="5372">
                  <c:v>4.705970941180639</c:v>
                </c:pt>
                <c:pt idx="5373">
                  <c:v>4.7261092314249016</c:v>
                </c:pt>
                <c:pt idx="5374">
                  <c:v>4.7664643577613806</c:v>
                </c:pt>
                <c:pt idx="5375">
                  <c:v>4.7849705957513589</c:v>
                </c:pt>
                <c:pt idx="5376">
                  <c:v>4.7950714707324087</c:v>
                </c:pt>
                <c:pt idx="5377">
                  <c:v>4.8108623207421584</c:v>
                </c:pt>
                <c:pt idx="5378">
                  <c:v>4.8123271263991452</c:v>
                </c:pt>
                <c:pt idx="5379">
                  <c:v>4.8279833826261855</c:v>
                </c:pt>
                <c:pt idx="5380">
                  <c:v>4.8340442541816415</c:v>
                </c:pt>
                <c:pt idx="5381">
                  <c:v>4.8641813454118346</c:v>
                </c:pt>
                <c:pt idx="5382">
                  <c:v>4.8759657733545074</c:v>
                </c:pt>
                <c:pt idx="5383">
                  <c:v>4.8768715235385525</c:v>
                </c:pt>
                <c:pt idx="5384">
                  <c:v>4.8814952542802219</c:v>
                </c:pt>
                <c:pt idx="5385">
                  <c:v>4.9029210024773935</c:v>
                </c:pt>
                <c:pt idx="5386">
                  <c:v>4.9192520600868734</c:v>
                </c:pt>
                <c:pt idx="5387">
                  <c:v>4.9214185942498334</c:v>
                </c:pt>
                <c:pt idx="5388">
                  <c:v>4.9256910920489334</c:v>
                </c:pt>
                <c:pt idx="5389">
                  <c:v>4.9314328903984714</c:v>
                </c:pt>
                <c:pt idx="5390">
                  <c:v>4.9364792644226672</c:v>
                </c:pt>
                <c:pt idx="5391">
                  <c:v>5.0061943817420724</c:v>
                </c:pt>
                <c:pt idx="5392">
                  <c:v>5.0122655048296814</c:v>
                </c:pt>
                <c:pt idx="5393">
                  <c:v>5.0290989947097424</c:v>
                </c:pt>
                <c:pt idx="5394">
                  <c:v>5.0305873711998625</c:v>
                </c:pt>
                <c:pt idx="5395">
                  <c:v>5.0479985167913055</c:v>
                </c:pt>
                <c:pt idx="5396">
                  <c:v>5.0655401800451889</c:v>
                </c:pt>
                <c:pt idx="5397">
                  <c:v>5.1105216638859332</c:v>
                </c:pt>
                <c:pt idx="5398">
                  <c:v>5.1210336102905298</c:v>
                </c:pt>
                <c:pt idx="5399">
                  <c:v>5.1288819681926787</c:v>
                </c:pt>
                <c:pt idx="5400">
                  <c:v>5.1352905501570945</c:v>
                </c:pt>
                <c:pt idx="5401">
                  <c:v>5.1384096541853639</c:v>
                </c:pt>
                <c:pt idx="5402">
                  <c:v>5.1409534062003495</c:v>
                </c:pt>
                <c:pt idx="5403">
                  <c:v>5.1631208908854003</c:v>
                </c:pt>
                <c:pt idx="5404">
                  <c:v>5.1631594092114446</c:v>
                </c:pt>
                <c:pt idx="5405">
                  <c:v>5.1942741234195644</c:v>
                </c:pt>
                <c:pt idx="5406">
                  <c:v>5.2135589426261957</c:v>
                </c:pt>
                <c:pt idx="5407">
                  <c:v>5.2412277947631747</c:v>
                </c:pt>
                <c:pt idx="5408">
                  <c:v>5.2436774723494404</c:v>
                </c:pt>
                <c:pt idx="5409">
                  <c:v>5.2526159250352356</c:v>
                </c:pt>
                <c:pt idx="5410">
                  <c:v>5.2804901887775992</c:v>
                </c:pt>
                <c:pt idx="5411">
                  <c:v>5.2907338785659137</c:v>
                </c:pt>
                <c:pt idx="5412">
                  <c:v>5.3230490403578283</c:v>
                </c:pt>
                <c:pt idx="5413">
                  <c:v>5.345424158014688</c:v>
                </c:pt>
                <c:pt idx="5414">
                  <c:v>5.3543702651515055</c:v>
                </c:pt>
                <c:pt idx="5415">
                  <c:v>5.3703964910544819</c:v>
                </c:pt>
                <c:pt idx="5416">
                  <c:v>5.3743738326355945</c:v>
                </c:pt>
                <c:pt idx="5417">
                  <c:v>5.3770930702375965</c:v>
                </c:pt>
                <c:pt idx="5418">
                  <c:v>5.3791113283114775</c:v>
                </c:pt>
                <c:pt idx="5419">
                  <c:v>5.3827492799910805</c:v>
                </c:pt>
                <c:pt idx="5420">
                  <c:v>5.3897807377049185</c:v>
                </c:pt>
                <c:pt idx="5421">
                  <c:v>5.3967535519125684</c:v>
                </c:pt>
                <c:pt idx="5422">
                  <c:v>5.4176791996990934</c:v>
                </c:pt>
                <c:pt idx="5423">
                  <c:v>5.4207804420925703</c:v>
                </c:pt>
                <c:pt idx="5424">
                  <c:v>5.4238569957532023</c:v>
                </c:pt>
                <c:pt idx="5425">
                  <c:v>5.4263474965324034</c:v>
                </c:pt>
                <c:pt idx="5426">
                  <c:v>5.4345167776946726</c:v>
                </c:pt>
                <c:pt idx="5427">
                  <c:v>5.4355966030877569</c:v>
                </c:pt>
                <c:pt idx="5428">
                  <c:v>5.4449478763625345</c:v>
                </c:pt>
                <c:pt idx="5429">
                  <c:v>5.4585571110541524</c:v>
                </c:pt>
                <c:pt idx="5430">
                  <c:v>5.4599201075665684</c:v>
                </c:pt>
                <c:pt idx="5431">
                  <c:v>5.4606049021681535</c:v>
                </c:pt>
                <c:pt idx="5432">
                  <c:v>5.4668821843352502</c:v>
                </c:pt>
                <c:pt idx="5433">
                  <c:v>5.4727851973860044</c:v>
                </c:pt>
                <c:pt idx="5434">
                  <c:v>5.4937365874936503</c:v>
                </c:pt>
                <c:pt idx="5435">
                  <c:v>5.5021512577588663</c:v>
                </c:pt>
                <c:pt idx="5436">
                  <c:v>5.530825761218928</c:v>
                </c:pt>
                <c:pt idx="5437">
                  <c:v>5.5511438070649906</c:v>
                </c:pt>
                <c:pt idx="5438">
                  <c:v>5.5583050528204376</c:v>
                </c:pt>
                <c:pt idx="5439">
                  <c:v>5.5693454528860284</c:v>
                </c:pt>
                <c:pt idx="5440">
                  <c:v>5.5908132502702665</c:v>
                </c:pt>
                <c:pt idx="5441">
                  <c:v>5.5926242577003356</c:v>
                </c:pt>
                <c:pt idx="5442">
                  <c:v>5.5953606724410552</c:v>
                </c:pt>
                <c:pt idx="5443">
                  <c:v>5.5990196052087082</c:v>
                </c:pt>
                <c:pt idx="5444">
                  <c:v>5.6030726994554385</c:v>
                </c:pt>
                <c:pt idx="5445">
                  <c:v>5.6049023018585356</c:v>
                </c:pt>
                <c:pt idx="5446">
                  <c:v>5.6418107642891409</c:v>
                </c:pt>
                <c:pt idx="5447">
                  <c:v>5.6561313817630481</c:v>
                </c:pt>
                <c:pt idx="5448">
                  <c:v>5.6564828472458659</c:v>
                </c:pt>
                <c:pt idx="5449">
                  <c:v>5.7005012249442784</c:v>
                </c:pt>
                <c:pt idx="5450">
                  <c:v>5.7300871774418161</c:v>
                </c:pt>
                <c:pt idx="5451">
                  <c:v>5.7414151220046534</c:v>
                </c:pt>
                <c:pt idx="5452">
                  <c:v>5.7550298753583311</c:v>
                </c:pt>
                <c:pt idx="5453">
                  <c:v>5.7838846345927202</c:v>
                </c:pt>
                <c:pt idx="5454">
                  <c:v>5.7916279395357515</c:v>
                </c:pt>
                <c:pt idx="5455">
                  <c:v>5.8313763207153064</c:v>
                </c:pt>
                <c:pt idx="5456">
                  <c:v>5.8658656271990672</c:v>
                </c:pt>
                <c:pt idx="5457">
                  <c:v>5.8716981939570907</c:v>
                </c:pt>
                <c:pt idx="5458">
                  <c:v>5.8910114882087425</c:v>
                </c:pt>
                <c:pt idx="5459">
                  <c:v>5.8927975633787755</c:v>
                </c:pt>
                <c:pt idx="5460">
                  <c:v>5.8941685477593655</c:v>
                </c:pt>
                <c:pt idx="5461">
                  <c:v>5.9038797646406902</c:v>
                </c:pt>
                <c:pt idx="5462">
                  <c:v>5.9780279797837004</c:v>
                </c:pt>
                <c:pt idx="5463">
                  <c:v>5.9866148293249708</c:v>
                </c:pt>
                <c:pt idx="5464">
                  <c:v>6.0212121680344639</c:v>
                </c:pt>
                <c:pt idx="5465">
                  <c:v>6.0274142971400586</c:v>
                </c:pt>
                <c:pt idx="5466">
                  <c:v>6.0446304487054681</c:v>
                </c:pt>
                <c:pt idx="5467">
                  <c:v>6.0615365636317291</c:v>
                </c:pt>
                <c:pt idx="5468">
                  <c:v>6.0657596610574656</c:v>
                </c:pt>
                <c:pt idx="5469">
                  <c:v>6.0659981938807483</c:v>
                </c:pt>
                <c:pt idx="5470">
                  <c:v>6.0806197601878393</c:v>
                </c:pt>
                <c:pt idx="5471">
                  <c:v>6.1255358314302439</c:v>
                </c:pt>
                <c:pt idx="5472">
                  <c:v>6.1360296298196983</c:v>
                </c:pt>
                <c:pt idx="5473">
                  <c:v>6.197218323285127</c:v>
                </c:pt>
                <c:pt idx="5474">
                  <c:v>6.2581913615613498</c:v>
                </c:pt>
                <c:pt idx="5475">
                  <c:v>6.3517619379027588</c:v>
                </c:pt>
                <c:pt idx="5476">
                  <c:v>6.3536868580790218</c:v>
                </c:pt>
                <c:pt idx="5477">
                  <c:v>6.3764605533744634</c:v>
                </c:pt>
                <c:pt idx="5478">
                  <c:v>6.3869535669328368</c:v>
                </c:pt>
                <c:pt idx="5479">
                  <c:v>6.4527392100629966</c:v>
                </c:pt>
                <c:pt idx="5480">
                  <c:v>6.5002476787365273</c:v>
                </c:pt>
                <c:pt idx="5481">
                  <c:v>6.5130572205067745</c:v>
                </c:pt>
                <c:pt idx="5482">
                  <c:v>6.5251415835713544</c:v>
                </c:pt>
                <c:pt idx="5483">
                  <c:v>6.5452295591857688</c:v>
                </c:pt>
                <c:pt idx="5484">
                  <c:v>6.5746647426495723</c:v>
                </c:pt>
                <c:pt idx="5485">
                  <c:v>6.602422905664552</c:v>
                </c:pt>
                <c:pt idx="5486">
                  <c:v>6.6028016424896441</c:v>
                </c:pt>
                <c:pt idx="5487">
                  <c:v>6.604927010082827</c:v>
                </c:pt>
                <c:pt idx="5488">
                  <c:v>6.6889372858538474</c:v>
                </c:pt>
                <c:pt idx="5489">
                  <c:v>6.7024310409227015</c:v>
                </c:pt>
                <c:pt idx="5490">
                  <c:v>6.7283062593097673</c:v>
                </c:pt>
                <c:pt idx="5491">
                  <c:v>6.7387564808677114</c:v>
                </c:pt>
                <c:pt idx="5492">
                  <c:v>6.7603952016269355</c:v>
                </c:pt>
                <c:pt idx="5493">
                  <c:v>6.7623608183862745</c:v>
                </c:pt>
                <c:pt idx="5494">
                  <c:v>6.7907034174457088</c:v>
                </c:pt>
                <c:pt idx="5495">
                  <c:v>6.7988970000000002</c:v>
                </c:pt>
                <c:pt idx="5496">
                  <c:v>6.8169207852851104</c:v>
                </c:pt>
                <c:pt idx="5497">
                  <c:v>6.8309941164831054</c:v>
                </c:pt>
                <c:pt idx="5498">
                  <c:v>6.8341210789768345</c:v>
                </c:pt>
                <c:pt idx="5499">
                  <c:v>6.8465086808458713</c:v>
                </c:pt>
                <c:pt idx="5500">
                  <c:v>6.9084372205249487</c:v>
                </c:pt>
                <c:pt idx="5501">
                  <c:v>6.91139971550502</c:v>
                </c:pt>
                <c:pt idx="5502">
                  <c:v>6.9254484113075909</c:v>
                </c:pt>
                <c:pt idx="5503">
                  <c:v>6.9832359339674959</c:v>
                </c:pt>
                <c:pt idx="5504">
                  <c:v>7.0721243901282866</c:v>
                </c:pt>
                <c:pt idx="5505">
                  <c:v>7.1039040869424355</c:v>
                </c:pt>
                <c:pt idx="5506">
                  <c:v>7.1481007734204765</c:v>
                </c:pt>
                <c:pt idx="5507">
                  <c:v>7.1928158045426756</c:v>
                </c:pt>
                <c:pt idx="5508">
                  <c:v>7.2465665244925423</c:v>
                </c:pt>
                <c:pt idx="5509">
                  <c:v>7.2719109778878748</c:v>
                </c:pt>
                <c:pt idx="5510">
                  <c:v>7.3004885114338887</c:v>
                </c:pt>
                <c:pt idx="5511">
                  <c:v>7.3201304242848106</c:v>
                </c:pt>
                <c:pt idx="5512">
                  <c:v>7.3306341110829809</c:v>
                </c:pt>
                <c:pt idx="5513">
                  <c:v>7.3318076343154415</c:v>
                </c:pt>
                <c:pt idx="5514">
                  <c:v>7.3474376467956235</c:v>
                </c:pt>
                <c:pt idx="5515">
                  <c:v>7.3596456140350881</c:v>
                </c:pt>
                <c:pt idx="5516">
                  <c:v>7.3661336696524655</c:v>
                </c:pt>
                <c:pt idx="5517">
                  <c:v>7.3689297254387141</c:v>
                </c:pt>
                <c:pt idx="5518">
                  <c:v>7.3768359430984685</c:v>
                </c:pt>
                <c:pt idx="5519">
                  <c:v>7.3873457661093855</c:v>
                </c:pt>
                <c:pt idx="5520">
                  <c:v>7.4248918985126995</c:v>
                </c:pt>
                <c:pt idx="5521">
                  <c:v>7.4345808084951646</c:v>
                </c:pt>
                <c:pt idx="5522">
                  <c:v>7.4475345927350745</c:v>
                </c:pt>
                <c:pt idx="5523">
                  <c:v>7.4631997383335724</c:v>
                </c:pt>
                <c:pt idx="5524">
                  <c:v>7.4774280864695912</c:v>
                </c:pt>
                <c:pt idx="5525">
                  <c:v>7.5025305799485089</c:v>
                </c:pt>
                <c:pt idx="5526">
                  <c:v>7.5049984595188866</c:v>
                </c:pt>
                <c:pt idx="5527">
                  <c:v>7.5236932319868943</c:v>
                </c:pt>
                <c:pt idx="5528">
                  <c:v>7.5375484770486985</c:v>
                </c:pt>
                <c:pt idx="5529">
                  <c:v>7.5410965821432434</c:v>
                </c:pt>
                <c:pt idx="5530">
                  <c:v>7.5436504095096479</c:v>
                </c:pt>
                <c:pt idx="5531">
                  <c:v>7.5497232418208924</c:v>
                </c:pt>
                <c:pt idx="5532">
                  <c:v>7.5658366740948955</c:v>
                </c:pt>
                <c:pt idx="5533">
                  <c:v>7.6351299696817625</c:v>
                </c:pt>
                <c:pt idx="5534">
                  <c:v>7.6484894133371517</c:v>
                </c:pt>
                <c:pt idx="5535">
                  <c:v>7.6678491662348165</c:v>
                </c:pt>
                <c:pt idx="5536">
                  <c:v>7.6804545185556616</c:v>
                </c:pt>
                <c:pt idx="5537">
                  <c:v>7.6971998355813795</c:v>
                </c:pt>
                <c:pt idx="5538">
                  <c:v>7.7047848125841005</c:v>
                </c:pt>
                <c:pt idx="5539">
                  <c:v>7.7143548960047355</c:v>
                </c:pt>
                <c:pt idx="5540">
                  <c:v>7.7227013018473105</c:v>
                </c:pt>
                <c:pt idx="5541">
                  <c:v>7.7784613039502153</c:v>
                </c:pt>
                <c:pt idx="5542">
                  <c:v>7.8111890187949955</c:v>
                </c:pt>
                <c:pt idx="5543">
                  <c:v>7.8113346998261779</c:v>
                </c:pt>
                <c:pt idx="5544">
                  <c:v>7.85446947589588</c:v>
                </c:pt>
                <c:pt idx="5545">
                  <c:v>7.8924564696245678</c:v>
                </c:pt>
                <c:pt idx="5546">
                  <c:v>7.9077991719187724</c:v>
                </c:pt>
                <c:pt idx="5547">
                  <c:v>7.9338643687525732</c:v>
                </c:pt>
                <c:pt idx="5548">
                  <c:v>7.9949409800746984</c:v>
                </c:pt>
                <c:pt idx="5549">
                  <c:v>7.9991497739587034</c:v>
                </c:pt>
                <c:pt idx="5550">
                  <c:v>8.0579190278582367</c:v>
                </c:pt>
                <c:pt idx="5551">
                  <c:v>8.0827594684784447</c:v>
                </c:pt>
                <c:pt idx="5552">
                  <c:v>8.0830995262243768</c:v>
                </c:pt>
                <c:pt idx="5553">
                  <c:v>8.2160439968944434</c:v>
                </c:pt>
                <c:pt idx="5554">
                  <c:v>8.2448732081577951</c:v>
                </c:pt>
                <c:pt idx="5555">
                  <c:v>8.2454009809959334</c:v>
                </c:pt>
                <c:pt idx="5556">
                  <c:v>8.2750841438990594</c:v>
                </c:pt>
                <c:pt idx="5557">
                  <c:v>8.2962212436234619</c:v>
                </c:pt>
                <c:pt idx="5558">
                  <c:v>8.3247179155620028</c:v>
                </c:pt>
                <c:pt idx="5559">
                  <c:v>8.3689633793502516</c:v>
                </c:pt>
                <c:pt idx="5560">
                  <c:v>8.3881259723610491</c:v>
                </c:pt>
                <c:pt idx="5561">
                  <c:v>8.3950163825857231</c:v>
                </c:pt>
                <c:pt idx="5562">
                  <c:v>8.4240627827927632</c:v>
                </c:pt>
                <c:pt idx="5563">
                  <c:v>8.4685635190924966</c:v>
                </c:pt>
                <c:pt idx="5564">
                  <c:v>8.5142497806293385</c:v>
                </c:pt>
                <c:pt idx="5565">
                  <c:v>8.5919016338983152</c:v>
                </c:pt>
                <c:pt idx="5566">
                  <c:v>8.6051727532701179</c:v>
                </c:pt>
                <c:pt idx="5567">
                  <c:v>8.6310420884908439</c:v>
                </c:pt>
                <c:pt idx="5568">
                  <c:v>8.6751133409671315</c:v>
                </c:pt>
                <c:pt idx="5569">
                  <c:v>8.8170245870923853</c:v>
                </c:pt>
                <c:pt idx="5570">
                  <c:v>8.818167455297635</c:v>
                </c:pt>
                <c:pt idx="5571">
                  <c:v>8.8556265950355773</c:v>
                </c:pt>
                <c:pt idx="5572">
                  <c:v>8.9111972686624821</c:v>
                </c:pt>
                <c:pt idx="5573">
                  <c:v>8.9288472343356666</c:v>
                </c:pt>
                <c:pt idx="5574">
                  <c:v>9.0081712414242539</c:v>
                </c:pt>
                <c:pt idx="5575">
                  <c:v>9.0362648081249208</c:v>
                </c:pt>
                <c:pt idx="5576">
                  <c:v>9.0463623849195489</c:v>
                </c:pt>
                <c:pt idx="5577">
                  <c:v>9.1145980779065496</c:v>
                </c:pt>
                <c:pt idx="5578">
                  <c:v>9.1159282418358139</c:v>
                </c:pt>
                <c:pt idx="5579">
                  <c:v>9.2117031555974567</c:v>
                </c:pt>
                <c:pt idx="5580">
                  <c:v>9.2833230472516419</c:v>
                </c:pt>
                <c:pt idx="5581">
                  <c:v>9.3039980914044822</c:v>
                </c:pt>
                <c:pt idx="5582">
                  <c:v>9.348093861355613</c:v>
                </c:pt>
                <c:pt idx="5583">
                  <c:v>9.3919424947651553</c:v>
                </c:pt>
                <c:pt idx="5584">
                  <c:v>9.4659274451055637</c:v>
                </c:pt>
                <c:pt idx="5585">
                  <c:v>9.5968193748862767</c:v>
                </c:pt>
                <c:pt idx="5586">
                  <c:v>9.6226639554460647</c:v>
                </c:pt>
                <c:pt idx="5587">
                  <c:v>9.6844832032281847</c:v>
                </c:pt>
                <c:pt idx="5588">
                  <c:v>9.8375097761644863</c:v>
                </c:pt>
                <c:pt idx="5589">
                  <c:v>9.9201942719009573</c:v>
                </c:pt>
                <c:pt idx="5590">
                  <c:v>9.9368667346959825</c:v>
                </c:pt>
                <c:pt idx="5591">
                  <c:v>10.017897712838591</c:v>
                </c:pt>
                <c:pt idx="5592">
                  <c:v>10.071539755372402</c:v>
                </c:pt>
                <c:pt idx="5593">
                  <c:v>10.098336007776519</c:v>
                </c:pt>
                <c:pt idx="5594">
                  <c:v>10.11176904948131</c:v>
                </c:pt>
                <c:pt idx="5595">
                  <c:v>10.118726747187068</c:v>
                </c:pt>
                <c:pt idx="5596">
                  <c:v>10.150899002537596</c:v>
                </c:pt>
                <c:pt idx="5597">
                  <c:v>10.154448177422173</c:v>
                </c:pt>
                <c:pt idx="5598">
                  <c:v>10.168371374326968</c:v>
                </c:pt>
                <c:pt idx="5599">
                  <c:v>10.367340295552452</c:v>
                </c:pt>
                <c:pt idx="5600">
                  <c:v>10.404670482472943</c:v>
                </c:pt>
                <c:pt idx="5601">
                  <c:v>10.66081364590892</c:v>
                </c:pt>
                <c:pt idx="5602">
                  <c:v>10.711193435580693</c:v>
                </c:pt>
                <c:pt idx="5603">
                  <c:v>10.822424936386858</c:v>
                </c:pt>
                <c:pt idx="5604">
                  <c:v>10.920398770002148</c:v>
                </c:pt>
                <c:pt idx="5605">
                  <c:v>10.946213635377768</c:v>
                </c:pt>
                <c:pt idx="5606">
                  <c:v>11.057244998227754</c:v>
                </c:pt>
                <c:pt idx="5607">
                  <c:v>11.058711660124642</c:v>
                </c:pt>
                <c:pt idx="5608">
                  <c:v>11.085724401933565</c:v>
                </c:pt>
                <c:pt idx="5609">
                  <c:v>11.10491880626495</c:v>
                </c:pt>
                <c:pt idx="5610">
                  <c:v>11.127910341115467</c:v>
                </c:pt>
                <c:pt idx="5611">
                  <c:v>11.240820167587668</c:v>
                </c:pt>
                <c:pt idx="5612">
                  <c:v>11.468048791535118</c:v>
                </c:pt>
                <c:pt idx="5613">
                  <c:v>11.529174743689977</c:v>
                </c:pt>
                <c:pt idx="5614">
                  <c:v>11.603059576169574</c:v>
                </c:pt>
                <c:pt idx="5615">
                  <c:v>11.608516413649054</c:v>
                </c:pt>
                <c:pt idx="5616">
                  <c:v>11.689466120643457</c:v>
                </c:pt>
                <c:pt idx="5617">
                  <c:v>11.706121186002798</c:v>
                </c:pt>
                <c:pt idx="5618">
                  <c:v>11.727508054381795</c:v>
                </c:pt>
                <c:pt idx="5619">
                  <c:v>11.732841855670143</c:v>
                </c:pt>
                <c:pt idx="5620">
                  <c:v>11.793052460331529</c:v>
                </c:pt>
                <c:pt idx="5621">
                  <c:v>11.81248318264015</c:v>
                </c:pt>
                <c:pt idx="5622">
                  <c:v>11.827362010585487</c:v>
                </c:pt>
                <c:pt idx="5623">
                  <c:v>11.831352708442012</c:v>
                </c:pt>
                <c:pt idx="5624">
                  <c:v>11.910625409084346</c:v>
                </c:pt>
                <c:pt idx="5625">
                  <c:v>11.927821219122089</c:v>
                </c:pt>
                <c:pt idx="5626">
                  <c:v>11.961615598205686</c:v>
                </c:pt>
                <c:pt idx="5627">
                  <c:v>12.148275133900228</c:v>
                </c:pt>
                <c:pt idx="5628">
                  <c:v>12.188107760021918</c:v>
                </c:pt>
                <c:pt idx="5629">
                  <c:v>12.274051675995418</c:v>
                </c:pt>
                <c:pt idx="5630">
                  <c:v>12.292576432269534</c:v>
                </c:pt>
                <c:pt idx="5631">
                  <c:v>12.479845031829814</c:v>
                </c:pt>
                <c:pt idx="5632">
                  <c:v>12.528120287076263</c:v>
                </c:pt>
                <c:pt idx="5633">
                  <c:v>12.796163837940766</c:v>
                </c:pt>
                <c:pt idx="5634">
                  <c:v>12.889212616218026</c:v>
                </c:pt>
                <c:pt idx="5635">
                  <c:v>12.942128577764596</c:v>
                </c:pt>
                <c:pt idx="5636">
                  <c:v>13.203722005064286</c:v>
                </c:pt>
                <c:pt idx="5637">
                  <c:v>13.329325055732181</c:v>
                </c:pt>
                <c:pt idx="5638">
                  <c:v>13.37416778116501</c:v>
                </c:pt>
                <c:pt idx="5639">
                  <c:v>13.660820277328376</c:v>
                </c:pt>
                <c:pt idx="5640">
                  <c:v>13.717857983287418</c:v>
                </c:pt>
                <c:pt idx="5641">
                  <c:v>13.926741803278684</c:v>
                </c:pt>
                <c:pt idx="5642">
                  <c:v>14.276656694620726</c:v>
                </c:pt>
                <c:pt idx="5643">
                  <c:v>14.379152802099076</c:v>
                </c:pt>
                <c:pt idx="5644">
                  <c:v>14.40433</c:v>
                </c:pt>
                <c:pt idx="5645">
                  <c:v>14.511879734228927</c:v>
                </c:pt>
                <c:pt idx="5646">
                  <c:v>14.527698098141324</c:v>
                </c:pt>
                <c:pt idx="5647">
                  <c:v>14.554907766036449</c:v>
                </c:pt>
                <c:pt idx="5648">
                  <c:v>14.831637513447642</c:v>
                </c:pt>
                <c:pt idx="5649">
                  <c:v>14.930004478280352</c:v>
                </c:pt>
                <c:pt idx="5650">
                  <c:v>14.959429709111452</c:v>
                </c:pt>
                <c:pt idx="5651">
                  <c:v>14.991325253942946</c:v>
                </c:pt>
                <c:pt idx="5652">
                  <c:v>15.895720518112174</c:v>
                </c:pt>
                <c:pt idx="5653">
                  <c:v>15.908601563453468</c:v>
                </c:pt>
                <c:pt idx="5654">
                  <c:v>16.021148650152906</c:v>
                </c:pt>
                <c:pt idx="5655">
                  <c:v>16.645258572070087</c:v>
                </c:pt>
                <c:pt idx="5656">
                  <c:v>16.723677078906853</c:v>
                </c:pt>
                <c:pt idx="5657">
                  <c:v>16.798106239769744</c:v>
                </c:pt>
                <c:pt idx="5658">
                  <c:v>16.800575610749028</c:v>
                </c:pt>
                <c:pt idx="5659">
                  <c:v>16.824799978074424</c:v>
                </c:pt>
                <c:pt idx="5660">
                  <c:v>17.440779017227467</c:v>
                </c:pt>
                <c:pt idx="5661">
                  <c:v>17.471691838011786</c:v>
                </c:pt>
                <c:pt idx="5662">
                  <c:v>18.063028670118989</c:v>
                </c:pt>
                <c:pt idx="5663">
                  <c:v>18.477732181857231</c:v>
                </c:pt>
                <c:pt idx="5664">
                  <c:v>18.850369162066301</c:v>
                </c:pt>
                <c:pt idx="5665">
                  <c:v>18.880889740350987</c:v>
                </c:pt>
                <c:pt idx="5666">
                  <c:v>19.084644174192995</c:v>
                </c:pt>
                <c:pt idx="5667">
                  <c:v>19.188008926465123</c:v>
                </c:pt>
                <c:pt idx="5668">
                  <c:v>19.274974877936323</c:v>
                </c:pt>
                <c:pt idx="5669">
                  <c:v>19.314778046065015</c:v>
                </c:pt>
                <c:pt idx="5670">
                  <c:v>19.552682380755364</c:v>
                </c:pt>
                <c:pt idx="5671">
                  <c:v>19.79141008820751</c:v>
                </c:pt>
              </c:numCache>
            </c:numRef>
          </c:xVal>
          <c:yVal>
            <c:numRef>
              <c:f>'[Analisi spesa per investimenti.xlsx]italia1'!$AD$5:$AD$5676</c:f>
              <c:numCache>
                <c:formatCode>General</c:formatCode>
                <c:ptCount val="5672"/>
                <c:pt idx="0">
                  <c:v>-733.29519811912803</c:v>
                </c:pt>
                <c:pt idx="1">
                  <c:v>-354.74353328248219</c:v>
                </c:pt>
                <c:pt idx="2">
                  <c:v>-105.40566154633066</c:v>
                </c:pt>
                <c:pt idx="3">
                  <c:v>-167.2457184036025</c:v>
                </c:pt>
                <c:pt idx="4">
                  <c:v>-902.46396214978427</c:v>
                </c:pt>
                <c:pt idx="5">
                  <c:v>-196.55886048341037</c:v>
                </c:pt>
                <c:pt idx="6">
                  <c:v>-254.25333696161047</c:v>
                </c:pt>
                <c:pt idx="7">
                  <c:v>11.659406697009208</c:v>
                </c:pt>
                <c:pt idx="8">
                  <c:v>209.11370002618534</c:v>
                </c:pt>
                <c:pt idx="9">
                  <c:v>-58.848014795739999</c:v>
                </c:pt>
                <c:pt idx="10">
                  <c:v>298.22632228807106</c:v>
                </c:pt>
                <c:pt idx="11">
                  <c:v>24.224053971800043</c:v>
                </c:pt>
                <c:pt idx="12">
                  <c:v>-92.22599599303885</c:v>
                </c:pt>
                <c:pt idx="13">
                  <c:v>-46.924131173498395</c:v>
                </c:pt>
                <c:pt idx="14">
                  <c:v>473.709226409314</c:v>
                </c:pt>
                <c:pt idx="15">
                  <c:v>244.18037241761218</c:v>
                </c:pt>
                <c:pt idx="16">
                  <c:v>-354.82909981863821</c:v>
                </c:pt>
                <c:pt idx="17">
                  <c:v>124.13249880252265</c:v>
                </c:pt>
                <c:pt idx="18">
                  <c:v>-163.01642814047128</c:v>
                </c:pt>
                <c:pt idx="19">
                  <c:v>-468.03232907163869</c:v>
                </c:pt>
                <c:pt idx="20">
                  <c:v>-15.163968178931718</c:v>
                </c:pt>
                <c:pt idx="21">
                  <c:v>201.92778423801778</c:v>
                </c:pt>
                <c:pt idx="22">
                  <c:v>47.415864750205039</c:v>
                </c:pt>
                <c:pt idx="23">
                  <c:v>-142.51337677725118</c:v>
                </c:pt>
                <c:pt idx="24">
                  <c:v>31.776453258963148</c:v>
                </c:pt>
                <c:pt idx="25">
                  <c:v>-287.16246101364862</c:v>
                </c:pt>
                <c:pt idx="26">
                  <c:v>-3886.6487884102976</c:v>
                </c:pt>
                <c:pt idx="27">
                  <c:v>15.757563903717097</c:v>
                </c:pt>
                <c:pt idx="28">
                  <c:v>102.55739499856897</c:v>
                </c:pt>
                <c:pt idx="29">
                  <c:v>-49.518233372957681</c:v>
                </c:pt>
                <c:pt idx="30">
                  <c:v>109.84346019325875</c:v>
                </c:pt>
                <c:pt idx="31">
                  <c:v>874.65911722081557</c:v>
                </c:pt>
                <c:pt idx="32">
                  <c:v>-334.92869989223908</c:v>
                </c:pt>
                <c:pt idx="33">
                  <c:v>-642.62671147948504</c:v>
                </c:pt>
                <c:pt idx="34">
                  <c:v>-39.424016812865553</c:v>
                </c:pt>
                <c:pt idx="35">
                  <c:v>37.353095322774351</c:v>
                </c:pt>
                <c:pt idx="36">
                  <c:v>57.456223881316262</c:v>
                </c:pt>
                <c:pt idx="37">
                  <c:v>-46.7304047314082</c:v>
                </c:pt>
                <c:pt idx="38">
                  <c:v>-309.80161078543034</c:v>
                </c:pt>
                <c:pt idx="39">
                  <c:v>234.3484974729509</c:v>
                </c:pt>
                <c:pt idx="40">
                  <c:v>-85.710558642929328</c:v>
                </c:pt>
                <c:pt idx="41">
                  <c:v>-86.915763235833026</c:v>
                </c:pt>
                <c:pt idx="42">
                  <c:v>-229.83962597292262</c:v>
                </c:pt>
                <c:pt idx="43">
                  <c:v>-712.51867233546159</c:v>
                </c:pt>
                <c:pt idx="44">
                  <c:v>-84.073386708810489</c:v>
                </c:pt>
                <c:pt idx="45">
                  <c:v>-47.493658643326</c:v>
                </c:pt>
                <c:pt idx="46">
                  <c:v>-22.906449144225711</c:v>
                </c:pt>
                <c:pt idx="47">
                  <c:v>-37.60825183994001</c:v>
                </c:pt>
                <c:pt idx="48">
                  <c:v>-7.364432034954147</c:v>
                </c:pt>
                <c:pt idx="49">
                  <c:v>-2.3717983309116977</c:v>
                </c:pt>
                <c:pt idx="50">
                  <c:v>-307.96263777429363</c:v>
                </c:pt>
                <c:pt idx="51">
                  <c:v>76.067120575011387</c:v>
                </c:pt>
                <c:pt idx="52">
                  <c:v>-86.3529705884024</c:v>
                </c:pt>
                <c:pt idx="53">
                  <c:v>-15.670843331473121</c:v>
                </c:pt>
                <c:pt idx="54">
                  <c:v>-51.499667162077444</c:v>
                </c:pt>
                <c:pt idx="55">
                  <c:v>75.066783113288054</c:v>
                </c:pt>
                <c:pt idx="56">
                  <c:v>-139.43130512373094</c:v>
                </c:pt>
                <c:pt idx="57">
                  <c:v>-198.73872906309185</c:v>
                </c:pt>
                <c:pt idx="58">
                  <c:v>220.49800826218367</c:v>
                </c:pt>
                <c:pt idx="59">
                  <c:v>26.973229178168861</c:v>
                </c:pt>
                <c:pt idx="60">
                  <c:v>104.84583412728604</c:v>
                </c:pt>
                <c:pt idx="61">
                  <c:v>781.57946276110852</c:v>
                </c:pt>
                <c:pt idx="62">
                  <c:v>-150.6130516425377</c:v>
                </c:pt>
                <c:pt idx="63">
                  <c:v>-293.1924083185578</c:v>
                </c:pt>
                <c:pt idx="64">
                  <c:v>52.124005888728483</c:v>
                </c:pt>
                <c:pt idx="65">
                  <c:v>162.60407284569104</c:v>
                </c:pt>
                <c:pt idx="66">
                  <c:v>60.791567575435444</c:v>
                </c:pt>
                <c:pt idx="67">
                  <c:v>101.3107292950863</c:v>
                </c:pt>
                <c:pt idx="68">
                  <c:v>-318.21181153228667</c:v>
                </c:pt>
                <c:pt idx="69">
                  <c:v>151.61783411096638</c:v>
                </c:pt>
                <c:pt idx="70">
                  <c:v>-487.23467848180667</c:v>
                </c:pt>
                <c:pt idx="71">
                  <c:v>-563.33415517532796</c:v>
                </c:pt>
                <c:pt idx="72">
                  <c:v>21.672311880562056</c:v>
                </c:pt>
                <c:pt idx="73">
                  <c:v>247.40364808941848</c:v>
                </c:pt>
                <c:pt idx="74">
                  <c:v>160.04391021050338</c:v>
                </c:pt>
                <c:pt idx="75">
                  <c:v>-238.39009512246625</c:v>
                </c:pt>
                <c:pt idx="76">
                  <c:v>74.798312159176319</c:v>
                </c:pt>
                <c:pt idx="77">
                  <c:v>-177.14800166411317</c:v>
                </c:pt>
                <c:pt idx="78">
                  <c:v>-246.10551224367362</c:v>
                </c:pt>
                <c:pt idx="79">
                  <c:v>-731.62389439055062</c:v>
                </c:pt>
                <c:pt idx="80">
                  <c:v>-39.284395673630826</c:v>
                </c:pt>
                <c:pt idx="81">
                  <c:v>-129.33022663930825</c:v>
                </c:pt>
                <c:pt idx="82">
                  <c:v>-1169.9447777487919</c:v>
                </c:pt>
                <c:pt idx="83">
                  <c:v>-32.93736963041794</c:v>
                </c:pt>
                <c:pt idx="84">
                  <c:v>-15.779687884041676</c:v>
                </c:pt>
                <c:pt idx="85">
                  <c:v>139.16982171084501</c:v>
                </c:pt>
                <c:pt idx="86">
                  <c:v>-404.72692546892819</c:v>
                </c:pt>
                <c:pt idx="87">
                  <c:v>337.0423395246965</c:v>
                </c:pt>
                <c:pt idx="88">
                  <c:v>6.9571867848008804</c:v>
                </c:pt>
                <c:pt idx="89">
                  <c:v>-74.095099424385097</c:v>
                </c:pt>
                <c:pt idx="90">
                  <c:v>38.036394879585409</c:v>
                </c:pt>
                <c:pt idx="91">
                  <c:v>57.805444036247607</c:v>
                </c:pt>
                <c:pt idx="92">
                  <c:v>-31.295293799897475</c:v>
                </c:pt>
                <c:pt idx="93">
                  <c:v>-857.09022814280547</c:v>
                </c:pt>
                <c:pt idx="94">
                  <c:v>-409.87635602678529</c:v>
                </c:pt>
                <c:pt idx="95">
                  <c:v>-178.65459547409398</c:v>
                </c:pt>
                <c:pt idx="96">
                  <c:v>37.293079790049319</c:v>
                </c:pt>
                <c:pt idx="97">
                  <c:v>67.910582066683759</c:v>
                </c:pt>
                <c:pt idx="98">
                  <c:v>-11.730877666766848</c:v>
                </c:pt>
                <c:pt idx="99">
                  <c:v>-49.684189868871812</c:v>
                </c:pt>
                <c:pt idx="100">
                  <c:v>209.11065859333956</c:v>
                </c:pt>
                <c:pt idx="101">
                  <c:v>-64.945837526939258</c:v>
                </c:pt>
                <c:pt idx="102">
                  <c:v>40.360128806455513</c:v>
                </c:pt>
                <c:pt idx="103">
                  <c:v>-374.18936019405567</c:v>
                </c:pt>
                <c:pt idx="104">
                  <c:v>-92.292535833911288</c:v>
                </c:pt>
                <c:pt idx="105">
                  <c:v>250.7951050895351</c:v>
                </c:pt>
                <c:pt idx="106">
                  <c:v>-302.64993910677032</c:v>
                </c:pt>
                <c:pt idx="107">
                  <c:v>-10.974450085117352</c:v>
                </c:pt>
                <c:pt idx="108">
                  <c:v>-24.83146402857373</c:v>
                </c:pt>
                <c:pt idx="109">
                  <c:v>-81.583874172633557</c:v>
                </c:pt>
                <c:pt idx="110">
                  <c:v>-610.77552867655265</c:v>
                </c:pt>
                <c:pt idx="111">
                  <c:v>-90.261874999999833</c:v>
                </c:pt>
                <c:pt idx="112">
                  <c:v>141.0823494694651</c:v>
                </c:pt>
                <c:pt idx="113">
                  <c:v>22.813695101351495</c:v>
                </c:pt>
                <c:pt idx="114">
                  <c:v>53.371095417911974</c:v>
                </c:pt>
                <c:pt idx="115">
                  <c:v>-109.98984684721624</c:v>
                </c:pt>
                <c:pt idx="116">
                  <c:v>-1793.2130349235108</c:v>
                </c:pt>
                <c:pt idx="117">
                  <c:v>-464.80696999347265</c:v>
                </c:pt>
                <c:pt idx="118">
                  <c:v>78.152610111870288</c:v>
                </c:pt>
                <c:pt idx="119">
                  <c:v>-644.63991255326755</c:v>
                </c:pt>
                <c:pt idx="120">
                  <c:v>-380.34959700405932</c:v>
                </c:pt>
                <c:pt idx="121">
                  <c:v>-14.388546134802809</c:v>
                </c:pt>
                <c:pt idx="122">
                  <c:v>-198.43523135784721</c:v>
                </c:pt>
                <c:pt idx="123">
                  <c:v>157.81489961592197</c:v>
                </c:pt>
                <c:pt idx="124">
                  <c:v>-13.353607410033311</c:v>
                </c:pt>
                <c:pt idx="125">
                  <c:v>-6.0520005658078251</c:v>
                </c:pt>
                <c:pt idx="126">
                  <c:v>-41.994647301136247</c:v>
                </c:pt>
                <c:pt idx="127">
                  <c:v>-94.201341083103912</c:v>
                </c:pt>
                <c:pt idx="128">
                  <c:v>73.279033209385787</c:v>
                </c:pt>
                <c:pt idx="129">
                  <c:v>-73.631778622050135</c:v>
                </c:pt>
                <c:pt idx="130">
                  <c:v>-306.07636769957469</c:v>
                </c:pt>
                <c:pt idx="131">
                  <c:v>31.212658521244791</c:v>
                </c:pt>
                <c:pt idx="132">
                  <c:v>19.383689385775657</c:v>
                </c:pt>
                <c:pt idx="133">
                  <c:v>-1275.9832374051568</c:v>
                </c:pt>
                <c:pt idx="134">
                  <c:v>-112.64290929992498</c:v>
                </c:pt>
                <c:pt idx="135">
                  <c:v>-82.322295940591218</c:v>
                </c:pt>
                <c:pt idx="136">
                  <c:v>-98.058106749758849</c:v>
                </c:pt>
                <c:pt idx="137">
                  <c:v>44.446245428141054</c:v>
                </c:pt>
                <c:pt idx="138">
                  <c:v>-238.14943363123732</c:v>
                </c:pt>
                <c:pt idx="139">
                  <c:v>6.6636333597673545</c:v>
                </c:pt>
                <c:pt idx="140">
                  <c:v>-73.297457223654078</c:v>
                </c:pt>
                <c:pt idx="141">
                  <c:v>208.25910544824339</c:v>
                </c:pt>
                <c:pt idx="142">
                  <c:v>151.1907224327804</c:v>
                </c:pt>
                <c:pt idx="143">
                  <c:v>-433.66468993962616</c:v>
                </c:pt>
                <c:pt idx="144">
                  <c:v>94.214653731141439</c:v>
                </c:pt>
                <c:pt idx="145">
                  <c:v>-80.676391369047678</c:v>
                </c:pt>
                <c:pt idx="146">
                  <c:v>73.710568970053004</c:v>
                </c:pt>
                <c:pt idx="147">
                  <c:v>48.149833273571538</c:v>
                </c:pt>
                <c:pt idx="148">
                  <c:v>-126.51860230774075</c:v>
                </c:pt>
                <c:pt idx="149">
                  <c:v>-72.633199289846104</c:v>
                </c:pt>
                <c:pt idx="150">
                  <c:v>-1.2541779466712499</c:v>
                </c:pt>
                <c:pt idx="151">
                  <c:v>-32.820796264648344</c:v>
                </c:pt>
                <c:pt idx="152">
                  <c:v>48.321970084297348</c:v>
                </c:pt>
                <c:pt idx="153">
                  <c:v>-270.60454374505201</c:v>
                </c:pt>
                <c:pt idx="154">
                  <c:v>154.61078924005602</c:v>
                </c:pt>
                <c:pt idx="155">
                  <c:v>-6.0174479690921361</c:v>
                </c:pt>
                <c:pt idx="156">
                  <c:v>-11.052746663512156</c:v>
                </c:pt>
                <c:pt idx="157">
                  <c:v>186.61634397048451</c:v>
                </c:pt>
                <c:pt idx="158">
                  <c:v>-106.9711644835334</c:v>
                </c:pt>
                <c:pt idx="159">
                  <c:v>72.224377091211252</c:v>
                </c:pt>
                <c:pt idx="160">
                  <c:v>202.58447470464972</c:v>
                </c:pt>
                <c:pt idx="161">
                  <c:v>3.9306516975309287</c:v>
                </c:pt>
                <c:pt idx="162">
                  <c:v>-216.05802731841993</c:v>
                </c:pt>
                <c:pt idx="163">
                  <c:v>-22.284374146685817</c:v>
                </c:pt>
                <c:pt idx="164">
                  <c:v>22.837387652182191</c:v>
                </c:pt>
                <c:pt idx="165">
                  <c:v>-15.872154493245823</c:v>
                </c:pt>
                <c:pt idx="166">
                  <c:v>181.98276652624753</c:v>
                </c:pt>
                <c:pt idx="167">
                  <c:v>-13.995501186466557</c:v>
                </c:pt>
                <c:pt idx="168">
                  <c:v>-100.40990671678385</c:v>
                </c:pt>
                <c:pt idx="169">
                  <c:v>119.70337068741333</c:v>
                </c:pt>
                <c:pt idx="170">
                  <c:v>-70.042953635594316</c:v>
                </c:pt>
                <c:pt idx="171">
                  <c:v>-135.93551718525507</c:v>
                </c:pt>
                <c:pt idx="172">
                  <c:v>172.58213658708067</c:v>
                </c:pt>
                <c:pt idx="173">
                  <c:v>-170.94749494123027</c:v>
                </c:pt>
                <c:pt idx="174">
                  <c:v>-312.76037455143529</c:v>
                </c:pt>
                <c:pt idx="175">
                  <c:v>255.06272655272335</c:v>
                </c:pt>
                <c:pt idx="176">
                  <c:v>-19.241122755363737</c:v>
                </c:pt>
                <c:pt idx="177">
                  <c:v>37.167992689808585</c:v>
                </c:pt>
                <c:pt idx="178">
                  <c:v>-23.196882160302131</c:v>
                </c:pt>
                <c:pt idx="179">
                  <c:v>-715.87865702216573</c:v>
                </c:pt>
                <c:pt idx="180">
                  <c:v>-3422.4145903532612</c:v>
                </c:pt>
                <c:pt idx="181">
                  <c:v>81.447425296532927</c:v>
                </c:pt>
                <c:pt idx="182">
                  <c:v>-380.63325726334568</c:v>
                </c:pt>
                <c:pt idx="183">
                  <c:v>144.96280753661438</c:v>
                </c:pt>
                <c:pt idx="184">
                  <c:v>-30.774256083657285</c:v>
                </c:pt>
                <c:pt idx="185">
                  <c:v>95.749493773371171</c:v>
                </c:pt>
                <c:pt idx="186">
                  <c:v>17.262954170269563</c:v>
                </c:pt>
                <c:pt idx="187">
                  <c:v>-187.75304791205761</c:v>
                </c:pt>
                <c:pt idx="188">
                  <c:v>-152.14970421160803</c:v>
                </c:pt>
                <c:pt idx="189">
                  <c:v>28.07406989721763</c:v>
                </c:pt>
                <c:pt idx="190">
                  <c:v>-138.32141747891217</c:v>
                </c:pt>
                <c:pt idx="191">
                  <c:v>72.792372403629244</c:v>
                </c:pt>
                <c:pt idx="192">
                  <c:v>-1401.1456688213834</c:v>
                </c:pt>
                <c:pt idx="193">
                  <c:v>36.566686029969574</c:v>
                </c:pt>
                <c:pt idx="194">
                  <c:v>94.602301268830658</c:v>
                </c:pt>
                <c:pt idx="195">
                  <c:v>59.514728234436006</c:v>
                </c:pt>
                <c:pt idx="196">
                  <c:v>-110.06005479548978</c:v>
                </c:pt>
                <c:pt idx="197">
                  <c:v>7.0817937399678534</c:v>
                </c:pt>
                <c:pt idx="198">
                  <c:v>76.895253227213416</c:v>
                </c:pt>
                <c:pt idx="199">
                  <c:v>-339.72053221052693</c:v>
                </c:pt>
                <c:pt idx="200">
                  <c:v>101.14362626862822</c:v>
                </c:pt>
                <c:pt idx="201">
                  <c:v>-90.740571933558456</c:v>
                </c:pt>
                <c:pt idx="202">
                  <c:v>48.172974155090024</c:v>
                </c:pt>
                <c:pt idx="203">
                  <c:v>106.93313783121404</c:v>
                </c:pt>
                <c:pt idx="204">
                  <c:v>119.2090015049984</c:v>
                </c:pt>
                <c:pt idx="205">
                  <c:v>-17.763061900745626</c:v>
                </c:pt>
                <c:pt idx="206">
                  <c:v>-41.388513998751222</c:v>
                </c:pt>
                <c:pt idx="207">
                  <c:v>86.598781110489838</c:v>
                </c:pt>
                <c:pt idx="208">
                  <c:v>-258.43776385475201</c:v>
                </c:pt>
                <c:pt idx="209">
                  <c:v>104.40857382123509</c:v>
                </c:pt>
                <c:pt idx="210">
                  <c:v>-32.804268742373395</c:v>
                </c:pt>
                <c:pt idx="211">
                  <c:v>-415.64405854966918</c:v>
                </c:pt>
                <c:pt idx="212">
                  <c:v>108.76405690602121</c:v>
                </c:pt>
                <c:pt idx="213">
                  <c:v>-23.014735737057531</c:v>
                </c:pt>
                <c:pt idx="214">
                  <c:v>247.42666923253685</c:v>
                </c:pt>
                <c:pt idx="215">
                  <c:v>61.680879459422208</c:v>
                </c:pt>
                <c:pt idx="216">
                  <c:v>176.82607518325608</c:v>
                </c:pt>
                <c:pt idx="217">
                  <c:v>-3.9553415118433342</c:v>
                </c:pt>
                <c:pt idx="218">
                  <c:v>-3.8205252923108297</c:v>
                </c:pt>
                <c:pt idx="219">
                  <c:v>-60.06771414183563</c:v>
                </c:pt>
                <c:pt idx="220">
                  <c:v>-35.127241935483703</c:v>
                </c:pt>
                <c:pt idx="221">
                  <c:v>-86.695054376069209</c:v>
                </c:pt>
                <c:pt idx="222">
                  <c:v>-46.162272661618594</c:v>
                </c:pt>
                <c:pt idx="223">
                  <c:v>-270.19355929945726</c:v>
                </c:pt>
                <c:pt idx="224">
                  <c:v>136.97362943370715</c:v>
                </c:pt>
                <c:pt idx="225">
                  <c:v>-233.7018598312043</c:v>
                </c:pt>
                <c:pt idx="226">
                  <c:v>381.27489855072434</c:v>
                </c:pt>
                <c:pt idx="227">
                  <c:v>-440.28322324454024</c:v>
                </c:pt>
                <c:pt idx="228">
                  <c:v>-81.096167724435929</c:v>
                </c:pt>
                <c:pt idx="229">
                  <c:v>32.58523582300645</c:v>
                </c:pt>
                <c:pt idx="230">
                  <c:v>-639.05007921258755</c:v>
                </c:pt>
                <c:pt idx="231">
                  <c:v>-22.771677715752944</c:v>
                </c:pt>
                <c:pt idx="232">
                  <c:v>-63.320990545525461</c:v>
                </c:pt>
                <c:pt idx="233">
                  <c:v>-109.85105333684031</c:v>
                </c:pt>
                <c:pt idx="234">
                  <c:v>-304.64058850801911</c:v>
                </c:pt>
                <c:pt idx="235">
                  <c:v>269.22001810956192</c:v>
                </c:pt>
                <c:pt idx="236">
                  <c:v>-702.52115702024639</c:v>
                </c:pt>
                <c:pt idx="237">
                  <c:v>-230.43789079708114</c:v>
                </c:pt>
                <c:pt idx="238">
                  <c:v>246.91118955034</c:v>
                </c:pt>
                <c:pt idx="239">
                  <c:v>-334.29437421324229</c:v>
                </c:pt>
                <c:pt idx="240">
                  <c:v>-1714.0633283547722</c:v>
                </c:pt>
                <c:pt idx="241">
                  <c:v>420.1161797626167</c:v>
                </c:pt>
                <c:pt idx="242">
                  <c:v>-958.5873379337088</c:v>
                </c:pt>
                <c:pt idx="243">
                  <c:v>4.6711647642063694</c:v>
                </c:pt>
                <c:pt idx="244">
                  <c:v>-768.88040114613352</c:v>
                </c:pt>
                <c:pt idx="245">
                  <c:v>-728.26874111803954</c:v>
                </c:pt>
                <c:pt idx="246">
                  <c:v>356.55676780747854</c:v>
                </c:pt>
                <c:pt idx="247">
                  <c:v>-61.758861320465712</c:v>
                </c:pt>
                <c:pt idx="248">
                  <c:v>-99.750239296006455</c:v>
                </c:pt>
                <c:pt idx="249">
                  <c:v>44.925232304549915</c:v>
                </c:pt>
                <c:pt idx="250">
                  <c:v>-41.037074070115445</c:v>
                </c:pt>
                <c:pt idx="251">
                  <c:v>-0.48142804512089127</c:v>
                </c:pt>
                <c:pt idx="252">
                  <c:v>62.187179177762744</c:v>
                </c:pt>
                <c:pt idx="253">
                  <c:v>-776.46202591674296</c:v>
                </c:pt>
                <c:pt idx="254">
                  <c:v>90.867562929838527</c:v>
                </c:pt>
                <c:pt idx="255">
                  <c:v>26.234384946212735</c:v>
                </c:pt>
                <c:pt idx="256">
                  <c:v>-160.71635814333678</c:v>
                </c:pt>
                <c:pt idx="257">
                  <c:v>-58.065924380023453</c:v>
                </c:pt>
                <c:pt idx="258">
                  <c:v>437.16480120192432</c:v>
                </c:pt>
                <c:pt idx="259">
                  <c:v>148.72321678558541</c:v>
                </c:pt>
                <c:pt idx="260">
                  <c:v>-32.223330113348183</c:v>
                </c:pt>
                <c:pt idx="261">
                  <c:v>86.838622047601618</c:v>
                </c:pt>
                <c:pt idx="262">
                  <c:v>20.139872713131595</c:v>
                </c:pt>
                <c:pt idx="263">
                  <c:v>293.75269308510678</c:v>
                </c:pt>
                <c:pt idx="264">
                  <c:v>-54.337992915665993</c:v>
                </c:pt>
                <c:pt idx="265">
                  <c:v>28.797764850484814</c:v>
                </c:pt>
                <c:pt idx="266">
                  <c:v>-15.799875899377168</c:v>
                </c:pt>
                <c:pt idx="267">
                  <c:v>-36.078097329759863</c:v>
                </c:pt>
                <c:pt idx="268">
                  <c:v>-65.829063283092566</c:v>
                </c:pt>
                <c:pt idx="269">
                  <c:v>71.983167534112724</c:v>
                </c:pt>
                <c:pt idx="270">
                  <c:v>147.85284146329249</c:v>
                </c:pt>
                <c:pt idx="271">
                  <c:v>27.873316850465184</c:v>
                </c:pt>
                <c:pt idx="272">
                  <c:v>-24.451789479166589</c:v>
                </c:pt>
                <c:pt idx="273">
                  <c:v>-170.28156631442121</c:v>
                </c:pt>
                <c:pt idx="274">
                  <c:v>347.37321496747495</c:v>
                </c:pt>
                <c:pt idx="275">
                  <c:v>-187.34369287153498</c:v>
                </c:pt>
                <c:pt idx="276">
                  <c:v>36.561739570312191</c:v>
                </c:pt>
                <c:pt idx="277">
                  <c:v>65.440290072019295</c:v>
                </c:pt>
                <c:pt idx="278">
                  <c:v>-73.202211024215927</c:v>
                </c:pt>
                <c:pt idx="279">
                  <c:v>-61.979496108271384</c:v>
                </c:pt>
                <c:pt idx="280">
                  <c:v>215.09765539409526</c:v>
                </c:pt>
                <c:pt idx="281">
                  <c:v>-56.168025961229063</c:v>
                </c:pt>
                <c:pt idx="282">
                  <c:v>256.49421168366172</c:v>
                </c:pt>
                <c:pt idx="283">
                  <c:v>66.814553246565595</c:v>
                </c:pt>
                <c:pt idx="284">
                  <c:v>433.99842999853348</c:v>
                </c:pt>
                <c:pt idx="285">
                  <c:v>-72.965025402028942</c:v>
                </c:pt>
                <c:pt idx="286">
                  <c:v>-81.157963553214856</c:v>
                </c:pt>
                <c:pt idx="287">
                  <c:v>-32.297698092749016</c:v>
                </c:pt>
                <c:pt idx="288">
                  <c:v>207.04326350079762</c:v>
                </c:pt>
                <c:pt idx="289">
                  <c:v>27.209225272479589</c:v>
                </c:pt>
                <c:pt idx="290">
                  <c:v>-15.969524636481534</c:v>
                </c:pt>
                <c:pt idx="291">
                  <c:v>82.05471699852508</c:v>
                </c:pt>
                <c:pt idx="292">
                  <c:v>-66.752439808255318</c:v>
                </c:pt>
                <c:pt idx="293">
                  <c:v>-147.19734209168624</c:v>
                </c:pt>
                <c:pt idx="294">
                  <c:v>-59.204572074935363</c:v>
                </c:pt>
                <c:pt idx="295">
                  <c:v>43.617284368234195</c:v>
                </c:pt>
                <c:pt idx="296">
                  <c:v>29.850578721787961</c:v>
                </c:pt>
                <c:pt idx="297">
                  <c:v>-359.51125150492027</c:v>
                </c:pt>
                <c:pt idx="298">
                  <c:v>234.08067987692863</c:v>
                </c:pt>
                <c:pt idx="299">
                  <c:v>29.116120655166636</c:v>
                </c:pt>
                <c:pt idx="300">
                  <c:v>-1.6172400841346795</c:v>
                </c:pt>
                <c:pt idx="301">
                  <c:v>-798.98196233718352</c:v>
                </c:pt>
                <c:pt idx="302">
                  <c:v>-77.172614534483245</c:v>
                </c:pt>
                <c:pt idx="303">
                  <c:v>168.72246317340068</c:v>
                </c:pt>
                <c:pt idx="304">
                  <c:v>47.222537658767038</c:v>
                </c:pt>
                <c:pt idx="305">
                  <c:v>52.758224845561912</c:v>
                </c:pt>
                <c:pt idx="306">
                  <c:v>-118.10553037061511</c:v>
                </c:pt>
                <c:pt idx="307">
                  <c:v>-32.259639410097044</c:v>
                </c:pt>
                <c:pt idx="308">
                  <c:v>-179.46889386849784</c:v>
                </c:pt>
                <c:pt idx="309">
                  <c:v>3.1299058309857748</c:v>
                </c:pt>
                <c:pt idx="310">
                  <c:v>40.741290063096002</c:v>
                </c:pt>
                <c:pt idx="311">
                  <c:v>47.512464633462137</c:v>
                </c:pt>
                <c:pt idx="312">
                  <c:v>-940.00701050884959</c:v>
                </c:pt>
                <c:pt idx="313">
                  <c:v>109.5356878306211</c:v>
                </c:pt>
                <c:pt idx="314">
                  <c:v>45.209194424257127</c:v>
                </c:pt>
                <c:pt idx="315">
                  <c:v>47.086548030856321</c:v>
                </c:pt>
                <c:pt idx="316">
                  <c:v>-73.307188545650149</c:v>
                </c:pt>
                <c:pt idx="317">
                  <c:v>-130.04201560928058</c:v>
                </c:pt>
                <c:pt idx="318">
                  <c:v>107.61931478783042</c:v>
                </c:pt>
                <c:pt idx="319">
                  <c:v>-126.45917947631307</c:v>
                </c:pt>
                <c:pt idx="320">
                  <c:v>647.59829505986852</c:v>
                </c:pt>
                <c:pt idx="321">
                  <c:v>-7.4060521195217124</c:v>
                </c:pt>
                <c:pt idx="322">
                  <c:v>20.564356714849239</c:v>
                </c:pt>
                <c:pt idx="323">
                  <c:v>-120.90934047679798</c:v>
                </c:pt>
                <c:pt idx="324">
                  <c:v>-97.468846497308292</c:v>
                </c:pt>
                <c:pt idx="325">
                  <c:v>83.669980424026818</c:v>
                </c:pt>
                <c:pt idx="326">
                  <c:v>85.916826154021919</c:v>
                </c:pt>
                <c:pt idx="327">
                  <c:v>-0.32815429369648536</c:v>
                </c:pt>
                <c:pt idx="328">
                  <c:v>-159.08648312325838</c:v>
                </c:pt>
                <c:pt idx="329">
                  <c:v>-224.98235813942784</c:v>
                </c:pt>
                <c:pt idx="330">
                  <c:v>-189.68402969775082</c:v>
                </c:pt>
                <c:pt idx="331">
                  <c:v>-578.20716401296249</c:v>
                </c:pt>
                <c:pt idx="332">
                  <c:v>344.03554540556394</c:v>
                </c:pt>
                <c:pt idx="333">
                  <c:v>-30.250627827738217</c:v>
                </c:pt>
                <c:pt idx="334">
                  <c:v>85.947390821413094</c:v>
                </c:pt>
                <c:pt idx="335">
                  <c:v>-117.52105172028594</c:v>
                </c:pt>
                <c:pt idx="336">
                  <c:v>147.71820906365301</c:v>
                </c:pt>
                <c:pt idx="337">
                  <c:v>-0.74100424097427664</c:v>
                </c:pt>
                <c:pt idx="338">
                  <c:v>-55.868826025197407</c:v>
                </c:pt>
                <c:pt idx="339">
                  <c:v>136.58873116353757</c:v>
                </c:pt>
                <c:pt idx="340">
                  <c:v>107.74209115281501</c:v>
                </c:pt>
                <c:pt idx="341">
                  <c:v>-157.94416106343931</c:v>
                </c:pt>
                <c:pt idx="342">
                  <c:v>-120.89433223684235</c:v>
                </c:pt>
                <c:pt idx="343">
                  <c:v>42.818215237238675</c:v>
                </c:pt>
                <c:pt idx="344">
                  <c:v>-30.336913199198253</c:v>
                </c:pt>
                <c:pt idx="345">
                  <c:v>-267.19481657178994</c:v>
                </c:pt>
                <c:pt idx="346">
                  <c:v>63.854830604275094</c:v>
                </c:pt>
                <c:pt idx="347">
                  <c:v>-510.38980336558757</c:v>
                </c:pt>
                <c:pt idx="348">
                  <c:v>306.92011402416966</c:v>
                </c:pt>
                <c:pt idx="349">
                  <c:v>-133.64075439975707</c:v>
                </c:pt>
                <c:pt idx="350">
                  <c:v>145.08517413793101</c:v>
                </c:pt>
                <c:pt idx="351">
                  <c:v>-2.1188098463479292</c:v>
                </c:pt>
                <c:pt idx="352">
                  <c:v>13.494891085230048</c:v>
                </c:pt>
                <c:pt idx="353">
                  <c:v>-237.57571609298904</c:v>
                </c:pt>
                <c:pt idx="354">
                  <c:v>-60.413280534195124</c:v>
                </c:pt>
                <c:pt idx="355">
                  <c:v>-137.80317257259819</c:v>
                </c:pt>
                <c:pt idx="356">
                  <c:v>15.356455172175981</c:v>
                </c:pt>
                <c:pt idx="357">
                  <c:v>-95.007320575666128</c:v>
                </c:pt>
                <c:pt idx="358">
                  <c:v>25.093346831497499</c:v>
                </c:pt>
                <c:pt idx="359">
                  <c:v>-86.783676558274479</c:v>
                </c:pt>
                <c:pt idx="360">
                  <c:v>87.924702286497379</c:v>
                </c:pt>
                <c:pt idx="361">
                  <c:v>-953.56817262511333</c:v>
                </c:pt>
                <c:pt idx="362">
                  <c:v>205.7413730694972</c:v>
                </c:pt>
                <c:pt idx="363">
                  <c:v>-271.92566279887399</c:v>
                </c:pt>
                <c:pt idx="364">
                  <c:v>-500.63135548522951</c:v>
                </c:pt>
                <c:pt idx="365">
                  <c:v>-1.3392994225542898</c:v>
                </c:pt>
                <c:pt idx="366">
                  <c:v>-127.62198702347786</c:v>
                </c:pt>
                <c:pt idx="367">
                  <c:v>100.96711811573105</c:v>
                </c:pt>
                <c:pt idx="368">
                  <c:v>-89.574402425284589</c:v>
                </c:pt>
                <c:pt idx="369">
                  <c:v>70.044578642413612</c:v>
                </c:pt>
                <c:pt idx="370">
                  <c:v>12.103101712740461</c:v>
                </c:pt>
                <c:pt idx="371">
                  <c:v>15.111715492584848</c:v>
                </c:pt>
                <c:pt idx="372">
                  <c:v>-322.94747305792544</c:v>
                </c:pt>
                <c:pt idx="373">
                  <c:v>-1513.7071674231966</c:v>
                </c:pt>
                <c:pt idx="374">
                  <c:v>2.590961784369664</c:v>
                </c:pt>
                <c:pt idx="375">
                  <c:v>69.592187915815572</c:v>
                </c:pt>
                <c:pt idx="376">
                  <c:v>98.822393018018118</c:v>
                </c:pt>
                <c:pt idx="377">
                  <c:v>-199.59778160978618</c:v>
                </c:pt>
                <c:pt idx="378">
                  <c:v>30.055607884006662</c:v>
                </c:pt>
                <c:pt idx="379">
                  <c:v>-6.0459711629320054</c:v>
                </c:pt>
                <c:pt idx="380">
                  <c:v>-1077.8532911581888</c:v>
                </c:pt>
                <c:pt idx="381">
                  <c:v>52.50432033263526</c:v>
                </c:pt>
                <c:pt idx="382">
                  <c:v>296.69801105697144</c:v>
                </c:pt>
                <c:pt idx="383">
                  <c:v>15.998014083563</c:v>
                </c:pt>
                <c:pt idx="384">
                  <c:v>-124.79620267282961</c:v>
                </c:pt>
                <c:pt idx="385">
                  <c:v>-41.8461241822367</c:v>
                </c:pt>
                <c:pt idx="386">
                  <c:v>-1607.0798047980541</c:v>
                </c:pt>
                <c:pt idx="387">
                  <c:v>-160.31969397189332</c:v>
                </c:pt>
                <c:pt idx="388">
                  <c:v>-1008.0001583787465</c:v>
                </c:pt>
                <c:pt idx="389">
                  <c:v>153.97853377016037</c:v>
                </c:pt>
                <c:pt idx="390">
                  <c:v>-377.02633052445765</c:v>
                </c:pt>
                <c:pt idx="391">
                  <c:v>-110.59585352872061</c:v>
                </c:pt>
                <c:pt idx="392">
                  <c:v>-203.19951224874313</c:v>
                </c:pt>
                <c:pt idx="393">
                  <c:v>-198.97120753739532</c:v>
                </c:pt>
                <c:pt idx="394">
                  <c:v>99.982783935284658</c:v>
                </c:pt>
                <c:pt idx="395">
                  <c:v>-22.942863042618317</c:v>
                </c:pt>
                <c:pt idx="396">
                  <c:v>273.13028963142762</c:v>
                </c:pt>
                <c:pt idx="397">
                  <c:v>-70.809287119650165</c:v>
                </c:pt>
                <c:pt idx="398">
                  <c:v>-35.39389897995715</c:v>
                </c:pt>
                <c:pt idx="399">
                  <c:v>-130.90555936716697</c:v>
                </c:pt>
                <c:pt idx="400">
                  <c:v>-41.568989493877034</c:v>
                </c:pt>
                <c:pt idx="401">
                  <c:v>286.00031558765892</c:v>
                </c:pt>
                <c:pt idx="402">
                  <c:v>-20.805813719054871</c:v>
                </c:pt>
                <c:pt idx="403">
                  <c:v>-167.53050185800123</c:v>
                </c:pt>
                <c:pt idx="404">
                  <c:v>93.237310130331608</c:v>
                </c:pt>
                <c:pt idx="405">
                  <c:v>-2.2397256881427952</c:v>
                </c:pt>
                <c:pt idx="406">
                  <c:v>-1078.7783741666669</c:v>
                </c:pt>
                <c:pt idx="407">
                  <c:v>218.34335302937112</c:v>
                </c:pt>
                <c:pt idx="408">
                  <c:v>196.11425642826177</c:v>
                </c:pt>
                <c:pt idx="409">
                  <c:v>-101.99838184534042</c:v>
                </c:pt>
                <c:pt idx="410">
                  <c:v>51.24950429137315</c:v>
                </c:pt>
                <c:pt idx="411">
                  <c:v>-168.82007537592128</c:v>
                </c:pt>
                <c:pt idx="412">
                  <c:v>175.27156130649252</c:v>
                </c:pt>
                <c:pt idx="413">
                  <c:v>-265.32098209154901</c:v>
                </c:pt>
                <c:pt idx="414">
                  <c:v>-874.8768510812954</c:v>
                </c:pt>
                <c:pt idx="415">
                  <c:v>138.08888212921494</c:v>
                </c:pt>
                <c:pt idx="416">
                  <c:v>240.26313850955052</c:v>
                </c:pt>
                <c:pt idx="417">
                  <c:v>-51.619045675526344</c:v>
                </c:pt>
                <c:pt idx="418">
                  <c:v>-443.90330953512114</c:v>
                </c:pt>
                <c:pt idx="419">
                  <c:v>-89.362456193556085</c:v>
                </c:pt>
                <c:pt idx="420">
                  <c:v>56.326996049126862</c:v>
                </c:pt>
                <c:pt idx="421">
                  <c:v>-22.866251834637929</c:v>
                </c:pt>
                <c:pt idx="422">
                  <c:v>-264.76100781249869</c:v>
                </c:pt>
                <c:pt idx="423">
                  <c:v>72.83647406647701</c:v>
                </c:pt>
                <c:pt idx="424">
                  <c:v>-912.0475304315479</c:v>
                </c:pt>
                <c:pt idx="425">
                  <c:v>-225.27389401934698</c:v>
                </c:pt>
                <c:pt idx="426">
                  <c:v>202.07735515163066</c:v>
                </c:pt>
                <c:pt idx="427">
                  <c:v>-56.220063343243346</c:v>
                </c:pt>
                <c:pt idx="428">
                  <c:v>13.158821116284335</c:v>
                </c:pt>
                <c:pt idx="429">
                  <c:v>-65.20456979021229</c:v>
                </c:pt>
                <c:pt idx="430">
                  <c:v>-227.42668492647053</c:v>
                </c:pt>
                <c:pt idx="431">
                  <c:v>86.750494214116642</c:v>
                </c:pt>
                <c:pt idx="432">
                  <c:v>230.35919749540565</c:v>
                </c:pt>
                <c:pt idx="433">
                  <c:v>-28.955005662270647</c:v>
                </c:pt>
                <c:pt idx="434">
                  <c:v>-11.739125057657118</c:v>
                </c:pt>
                <c:pt idx="435">
                  <c:v>-856.91152896647759</c:v>
                </c:pt>
                <c:pt idx="436">
                  <c:v>20.138947727551535</c:v>
                </c:pt>
                <c:pt idx="437">
                  <c:v>114.00162806372552</c:v>
                </c:pt>
                <c:pt idx="438">
                  <c:v>75.644969885466097</c:v>
                </c:pt>
                <c:pt idx="439">
                  <c:v>-96.245975211934748</c:v>
                </c:pt>
                <c:pt idx="440">
                  <c:v>-143.69213194776881</c:v>
                </c:pt>
                <c:pt idx="441">
                  <c:v>-72.086971906968685</c:v>
                </c:pt>
                <c:pt idx="442">
                  <c:v>38.137629083923791</c:v>
                </c:pt>
                <c:pt idx="443">
                  <c:v>67.069271167200739</c:v>
                </c:pt>
                <c:pt idx="444">
                  <c:v>-146.69645796654802</c:v>
                </c:pt>
                <c:pt idx="445">
                  <c:v>-209.07906654575802</c:v>
                </c:pt>
                <c:pt idx="446">
                  <c:v>135.59238357527533</c:v>
                </c:pt>
                <c:pt idx="447">
                  <c:v>456.10606102925277</c:v>
                </c:pt>
                <c:pt idx="448">
                  <c:v>-155.96855702966198</c:v>
                </c:pt>
                <c:pt idx="449">
                  <c:v>-22.450034247151429</c:v>
                </c:pt>
                <c:pt idx="450">
                  <c:v>191.81088190789481</c:v>
                </c:pt>
                <c:pt idx="451">
                  <c:v>-98.579058499369012</c:v>
                </c:pt>
                <c:pt idx="452">
                  <c:v>-21.654389720394576</c:v>
                </c:pt>
                <c:pt idx="453">
                  <c:v>46.794975594454279</c:v>
                </c:pt>
                <c:pt idx="454">
                  <c:v>-65.827406960227663</c:v>
                </c:pt>
                <c:pt idx="455">
                  <c:v>-301.30814224054723</c:v>
                </c:pt>
                <c:pt idx="456">
                  <c:v>78.543828812584721</c:v>
                </c:pt>
                <c:pt idx="457">
                  <c:v>20.791019319880117</c:v>
                </c:pt>
                <c:pt idx="458">
                  <c:v>270.16892544461263</c:v>
                </c:pt>
                <c:pt idx="459">
                  <c:v>15.104966693475133</c:v>
                </c:pt>
                <c:pt idx="460">
                  <c:v>-389.06229809508835</c:v>
                </c:pt>
                <c:pt idx="461">
                  <c:v>-222.52332851239751</c:v>
                </c:pt>
                <c:pt idx="462">
                  <c:v>23.929030106055446</c:v>
                </c:pt>
                <c:pt idx="463">
                  <c:v>8.3861108453615572</c:v>
                </c:pt>
                <c:pt idx="464">
                  <c:v>169.16818807633209</c:v>
                </c:pt>
                <c:pt idx="465">
                  <c:v>-35.984316244279562</c:v>
                </c:pt>
                <c:pt idx="466">
                  <c:v>-8.5642584979852057</c:v>
                </c:pt>
                <c:pt idx="467">
                  <c:v>259.89435800304881</c:v>
                </c:pt>
                <c:pt idx="468">
                  <c:v>7.4528499591884545</c:v>
                </c:pt>
                <c:pt idx="469">
                  <c:v>-710.74724201388847</c:v>
                </c:pt>
                <c:pt idx="470">
                  <c:v>5.2598071250655334</c:v>
                </c:pt>
                <c:pt idx="471">
                  <c:v>-157.95380271084332</c:v>
                </c:pt>
                <c:pt idx="472">
                  <c:v>61.878484161824026</c:v>
                </c:pt>
                <c:pt idx="473">
                  <c:v>-250.22463838926851</c:v>
                </c:pt>
                <c:pt idx="474">
                  <c:v>133.15643848565301</c:v>
                </c:pt>
                <c:pt idx="475">
                  <c:v>-8.9182803631606884</c:v>
                </c:pt>
                <c:pt idx="476">
                  <c:v>-8.0394397212008784</c:v>
                </c:pt>
                <c:pt idx="477">
                  <c:v>124.31801625844595</c:v>
                </c:pt>
                <c:pt idx="478">
                  <c:v>274.01539426837138</c:v>
                </c:pt>
                <c:pt idx="479">
                  <c:v>-117.15764055590645</c:v>
                </c:pt>
                <c:pt idx="480">
                  <c:v>365.92979786007129</c:v>
                </c:pt>
                <c:pt idx="481">
                  <c:v>3.3873985083084412</c:v>
                </c:pt>
                <c:pt idx="482">
                  <c:v>96.516500136697758</c:v>
                </c:pt>
                <c:pt idx="483">
                  <c:v>-50.48064705428321</c:v>
                </c:pt>
                <c:pt idx="484">
                  <c:v>56.221045249238053</c:v>
                </c:pt>
                <c:pt idx="485">
                  <c:v>-13.885454849946557</c:v>
                </c:pt>
                <c:pt idx="486">
                  <c:v>-16.342164087810399</c:v>
                </c:pt>
                <c:pt idx="487">
                  <c:v>-339.45065741693469</c:v>
                </c:pt>
                <c:pt idx="488">
                  <c:v>-737.21536758289801</c:v>
                </c:pt>
                <c:pt idx="489">
                  <c:v>43.541474358103706</c:v>
                </c:pt>
                <c:pt idx="490">
                  <c:v>-56.394675221855763</c:v>
                </c:pt>
                <c:pt idx="491">
                  <c:v>148.54539989076142</c:v>
                </c:pt>
                <c:pt idx="492">
                  <c:v>-53.556416694135521</c:v>
                </c:pt>
                <c:pt idx="493">
                  <c:v>-71.275352906399434</c:v>
                </c:pt>
                <c:pt idx="494">
                  <c:v>131.20490626804136</c:v>
                </c:pt>
                <c:pt idx="495">
                  <c:v>-189.60199887926521</c:v>
                </c:pt>
                <c:pt idx="496">
                  <c:v>-26.872430192742183</c:v>
                </c:pt>
                <c:pt idx="497">
                  <c:v>9.4678922696781527</c:v>
                </c:pt>
                <c:pt idx="498">
                  <c:v>62.668468853648129</c:v>
                </c:pt>
                <c:pt idx="499">
                  <c:v>-924.85035892137091</c:v>
                </c:pt>
                <c:pt idx="500">
                  <c:v>-189.93795004534448</c:v>
                </c:pt>
                <c:pt idx="501">
                  <c:v>-62.695855313041662</c:v>
                </c:pt>
                <c:pt idx="502">
                  <c:v>175.17970567468495</c:v>
                </c:pt>
                <c:pt idx="503">
                  <c:v>-149.35440408862496</c:v>
                </c:pt>
                <c:pt idx="504">
                  <c:v>-185.51646132834938</c:v>
                </c:pt>
                <c:pt idx="505">
                  <c:v>-728.22115026595702</c:v>
                </c:pt>
                <c:pt idx="506">
                  <c:v>-41.456298991628806</c:v>
                </c:pt>
                <c:pt idx="507">
                  <c:v>49.205302776017113</c:v>
                </c:pt>
                <c:pt idx="508">
                  <c:v>127.93543837780828</c:v>
                </c:pt>
                <c:pt idx="509">
                  <c:v>115.25099737781125</c:v>
                </c:pt>
                <c:pt idx="510">
                  <c:v>-373.19367263114032</c:v>
                </c:pt>
                <c:pt idx="511">
                  <c:v>62.589666569167157</c:v>
                </c:pt>
                <c:pt idx="512">
                  <c:v>-884.89212734492298</c:v>
                </c:pt>
                <c:pt idx="513">
                  <c:v>312.26151639524625</c:v>
                </c:pt>
                <c:pt idx="514">
                  <c:v>-156.58665582966057</c:v>
                </c:pt>
                <c:pt idx="515">
                  <c:v>-46.082950475145999</c:v>
                </c:pt>
                <c:pt idx="516">
                  <c:v>166.94551706414359</c:v>
                </c:pt>
                <c:pt idx="517">
                  <c:v>135.02691481333181</c:v>
                </c:pt>
                <c:pt idx="518">
                  <c:v>89.635318236449734</c:v>
                </c:pt>
                <c:pt idx="519">
                  <c:v>102.30565200617281</c:v>
                </c:pt>
                <c:pt idx="520">
                  <c:v>42.197398034172586</c:v>
                </c:pt>
                <c:pt idx="521">
                  <c:v>49.814213183969706</c:v>
                </c:pt>
                <c:pt idx="522">
                  <c:v>-311.73218024964223</c:v>
                </c:pt>
                <c:pt idx="523">
                  <c:v>-253.63191453438515</c:v>
                </c:pt>
                <c:pt idx="524">
                  <c:v>-505.60872032374436</c:v>
                </c:pt>
                <c:pt idx="525">
                  <c:v>-251.97643684202427</c:v>
                </c:pt>
                <c:pt idx="526">
                  <c:v>-324.39462060521532</c:v>
                </c:pt>
                <c:pt idx="527">
                  <c:v>-184.96835760272094</c:v>
                </c:pt>
                <c:pt idx="528">
                  <c:v>458.29719329833893</c:v>
                </c:pt>
                <c:pt idx="529">
                  <c:v>51.029171270992009</c:v>
                </c:pt>
                <c:pt idx="530">
                  <c:v>-62.848788733800106</c:v>
                </c:pt>
                <c:pt idx="531">
                  <c:v>-28.33479413954597</c:v>
                </c:pt>
                <c:pt idx="532">
                  <c:v>476.91687350478423</c:v>
                </c:pt>
                <c:pt idx="533">
                  <c:v>-39.165152760509557</c:v>
                </c:pt>
                <c:pt idx="534">
                  <c:v>-90.313806759323143</c:v>
                </c:pt>
                <c:pt idx="535">
                  <c:v>123.72074135907845</c:v>
                </c:pt>
                <c:pt idx="536">
                  <c:v>151.98014012029711</c:v>
                </c:pt>
                <c:pt idx="537">
                  <c:v>-47.81595028744097</c:v>
                </c:pt>
                <c:pt idx="538">
                  <c:v>92.445558088235643</c:v>
                </c:pt>
                <c:pt idx="539">
                  <c:v>129.26309510489372</c:v>
                </c:pt>
                <c:pt idx="540">
                  <c:v>-168.28079988839286</c:v>
                </c:pt>
                <c:pt idx="541">
                  <c:v>-593.8704133744676</c:v>
                </c:pt>
                <c:pt idx="542">
                  <c:v>18.201614077670129</c:v>
                </c:pt>
                <c:pt idx="543">
                  <c:v>-143.56310084121233</c:v>
                </c:pt>
                <c:pt idx="544">
                  <c:v>-56.895073514448576</c:v>
                </c:pt>
                <c:pt idx="545">
                  <c:v>208.45912785560546</c:v>
                </c:pt>
                <c:pt idx="546">
                  <c:v>69.821778363823114</c:v>
                </c:pt>
                <c:pt idx="547">
                  <c:v>21.088020516972474</c:v>
                </c:pt>
                <c:pt idx="548">
                  <c:v>139.42461098068767</c:v>
                </c:pt>
                <c:pt idx="549">
                  <c:v>88.54868368474844</c:v>
                </c:pt>
                <c:pt idx="550">
                  <c:v>22.300711453744594</c:v>
                </c:pt>
                <c:pt idx="551">
                  <c:v>24.983544874070905</c:v>
                </c:pt>
                <c:pt idx="552">
                  <c:v>43.623698976058463</c:v>
                </c:pt>
                <c:pt idx="553">
                  <c:v>-11.93970502873562</c:v>
                </c:pt>
                <c:pt idx="554">
                  <c:v>12.474718831767436</c:v>
                </c:pt>
                <c:pt idx="555">
                  <c:v>-143.9680846699853</c:v>
                </c:pt>
                <c:pt idx="556">
                  <c:v>-31.991927775078288</c:v>
                </c:pt>
                <c:pt idx="557">
                  <c:v>44.943282812499838</c:v>
                </c:pt>
                <c:pt idx="558">
                  <c:v>119.52264986586293</c:v>
                </c:pt>
                <c:pt idx="559">
                  <c:v>237.33525131777196</c:v>
                </c:pt>
                <c:pt idx="560">
                  <c:v>-95.111923769580727</c:v>
                </c:pt>
                <c:pt idx="561">
                  <c:v>-170.63118571428572</c:v>
                </c:pt>
                <c:pt idx="562">
                  <c:v>-497.60919942753566</c:v>
                </c:pt>
                <c:pt idx="563">
                  <c:v>-275.46683416063894</c:v>
                </c:pt>
                <c:pt idx="564">
                  <c:v>-331.29607304216614</c:v>
                </c:pt>
                <c:pt idx="565">
                  <c:v>-451.03380873426249</c:v>
                </c:pt>
                <c:pt idx="566">
                  <c:v>130.14762913812712</c:v>
                </c:pt>
                <c:pt idx="567">
                  <c:v>-230.93161621093807</c:v>
                </c:pt>
                <c:pt idx="568">
                  <c:v>-3651.9392523405254</c:v>
                </c:pt>
                <c:pt idx="569">
                  <c:v>34.123400781249956</c:v>
                </c:pt>
                <c:pt idx="570">
                  <c:v>-513.26450634676803</c:v>
                </c:pt>
                <c:pt idx="571">
                  <c:v>208.43251540178565</c:v>
                </c:pt>
                <c:pt idx="572">
                  <c:v>-72.938299851190393</c:v>
                </c:pt>
                <c:pt idx="573">
                  <c:v>-207.12227207837927</c:v>
                </c:pt>
                <c:pt idx="574">
                  <c:v>97.992906393648099</c:v>
                </c:pt>
                <c:pt idx="575">
                  <c:v>52.917744550393842</c:v>
                </c:pt>
                <c:pt idx="576">
                  <c:v>-177.54743153889981</c:v>
                </c:pt>
                <c:pt idx="577">
                  <c:v>-80.538883786749849</c:v>
                </c:pt>
                <c:pt idx="578">
                  <c:v>25.788101046999184</c:v>
                </c:pt>
                <c:pt idx="579">
                  <c:v>26.08287115097059</c:v>
                </c:pt>
                <c:pt idx="580">
                  <c:v>-25.021835070577726</c:v>
                </c:pt>
                <c:pt idx="581">
                  <c:v>-81.395739454987918</c:v>
                </c:pt>
                <c:pt idx="582">
                  <c:v>-52.583151792582072</c:v>
                </c:pt>
                <c:pt idx="583">
                  <c:v>-11.46992962804412</c:v>
                </c:pt>
                <c:pt idx="584">
                  <c:v>-191.52652688825165</c:v>
                </c:pt>
                <c:pt idx="585">
                  <c:v>203.39611955275291</c:v>
                </c:pt>
                <c:pt idx="586">
                  <c:v>-31.129035616922454</c:v>
                </c:pt>
                <c:pt idx="587">
                  <c:v>7.0498115408478945</c:v>
                </c:pt>
                <c:pt idx="588">
                  <c:v>15.932513096965577</c:v>
                </c:pt>
                <c:pt idx="589">
                  <c:v>38.791074123707425</c:v>
                </c:pt>
                <c:pt idx="590">
                  <c:v>925.24369873359467</c:v>
                </c:pt>
                <c:pt idx="591">
                  <c:v>-7.3027857617034675</c:v>
                </c:pt>
                <c:pt idx="592">
                  <c:v>-168.54255040028539</c:v>
                </c:pt>
                <c:pt idx="593">
                  <c:v>-125.28657703411025</c:v>
                </c:pt>
                <c:pt idx="594">
                  <c:v>-451.64360648608368</c:v>
                </c:pt>
                <c:pt idx="595">
                  <c:v>440.32819978457428</c:v>
                </c:pt>
                <c:pt idx="596">
                  <c:v>11.012578306686089</c:v>
                </c:pt>
                <c:pt idx="597">
                  <c:v>106.38498458059217</c:v>
                </c:pt>
                <c:pt idx="598">
                  <c:v>25.769176759949428</c:v>
                </c:pt>
                <c:pt idx="599">
                  <c:v>185.09151401817354</c:v>
                </c:pt>
                <c:pt idx="600">
                  <c:v>85.067090832995078</c:v>
                </c:pt>
                <c:pt idx="601">
                  <c:v>139.48517022933152</c:v>
                </c:pt>
                <c:pt idx="602">
                  <c:v>-258.094765840815</c:v>
                </c:pt>
                <c:pt idx="603">
                  <c:v>15.981913603509547</c:v>
                </c:pt>
                <c:pt idx="604">
                  <c:v>-112.12960465930342</c:v>
                </c:pt>
                <c:pt idx="605">
                  <c:v>-149.77875258653052</c:v>
                </c:pt>
                <c:pt idx="606">
                  <c:v>-4.3366773504275624</c:v>
                </c:pt>
                <c:pt idx="607">
                  <c:v>-67.951809946838324</c:v>
                </c:pt>
                <c:pt idx="608">
                  <c:v>-138.49871889778697</c:v>
                </c:pt>
                <c:pt idx="609">
                  <c:v>45.531586360469738</c:v>
                </c:pt>
                <c:pt idx="610">
                  <c:v>-12.947442286036004</c:v>
                </c:pt>
                <c:pt idx="611">
                  <c:v>267.27129004892669</c:v>
                </c:pt>
                <c:pt idx="612">
                  <c:v>-327.44877633307175</c:v>
                </c:pt>
                <c:pt idx="613">
                  <c:v>-725.93151640391898</c:v>
                </c:pt>
                <c:pt idx="614">
                  <c:v>84.677107193562904</c:v>
                </c:pt>
                <c:pt idx="615">
                  <c:v>86.115743584967944</c:v>
                </c:pt>
                <c:pt idx="616">
                  <c:v>29.921612633689627</c:v>
                </c:pt>
                <c:pt idx="617">
                  <c:v>-210.48217491961631</c:v>
                </c:pt>
                <c:pt idx="618">
                  <c:v>-443.29357177734369</c:v>
                </c:pt>
                <c:pt idx="619">
                  <c:v>-25.390555025930528</c:v>
                </c:pt>
                <c:pt idx="620">
                  <c:v>326.57413413246917</c:v>
                </c:pt>
                <c:pt idx="621">
                  <c:v>381.28390292129166</c:v>
                </c:pt>
                <c:pt idx="622">
                  <c:v>-89.041859741211638</c:v>
                </c:pt>
                <c:pt idx="623">
                  <c:v>-1546.4719608605715</c:v>
                </c:pt>
                <c:pt idx="624">
                  <c:v>-1221.9761503686811</c:v>
                </c:pt>
                <c:pt idx="625">
                  <c:v>121.22713460356087</c:v>
                </c:pt>
                <c:pt idx="626">
                  <c:v>29.180376154041827</c:v>
                </c:pt>
                <c:pt idx="627">
                  <c:v>-357.72170873525164</c:v>
                </c:pt>
                <c:pt idx="628">
                  <c:v>-60.738361569459833</c:v>
                </c:pt>
                <c:pt idx="629">
                  <c:v>92.633314409163901</c:v>
                </c:pt>
                <c:pt idx="630">
                  <c:v>-34.42901615480254</c:v>
                </c:pt>
                <c:pt idx="631">
                  <c:v>-173.49209965894661</c:v>
                </c:pt>
                <c:pt idx="632">
                  <c:v>-55.134296010283244</c:v>
                </c:pt>
                <c:pt idx="633">
                  <c:v>-98.480228254001744</c:v>
                </c:pt>
                <c:pt idx="634">
                  <c:v>-121.08589923007251</c:v>
                </c:pt>
                <c:pt idx="635">
                  <c:v>60.114896151379995</c:v>
                </c:pt>
                <c:pt idx="636">
                  <c:v>44.887768510636953</c:v>
                </c:pt>
                <c:pt idx="637">
                  <c:v>9.3766632511877361</c:v>
                </c:pt>
                <c:pt idx="638">
                  <c:v>75.423233458098892</c:v>
                </c:pt>
                <c:pt idx="639">
                  <c:v>88.39082862647814</c:v>
                </c:pt>
                <c:pt idx="640">
                  <c:v>-118.0997061803444</c:v>
                </c:pt>
                <c:pt idx="641">
                  <c:v>17.468140520896238</c:v>
                </c:pt>
                <c:pt idx="642">
                  <c:v>-611.02934235446583</c:v>
                </c:pt>
                <c:pt idx="643">
                  <c:v>127.4466566178357</c:v>
                </c:pt>
                <c:pt idx="644">
                  <c:v>-46.841110947591517</c:v>
                </c:pt>
                <c:pt idx="645">
                  <c:v>143.25473004862707</c:v>
                </c:pt>
                <c:pt idx="646">
                  <c:v>-53.474479153782944</c:v>
                </c:pt>
                <c:pt idx="647">
                  <c:v>197.35886770557047</c:v>
                </c:pt>
                <c:pt idx="648">
                  <c:v>133.4024346376315</c:v>
                </c:pt>
                <c:pt idx="649">
                  <c:v>-0.39532689265745685</c:v>
                </c:pt>
                <c:pt idx="650">
                  <c:v>431.87340196397565</c:v>
                </c:pt>
                <c:pt idx="651">
                  <c:v>-33.883392217146906</c:v>
                </c:pt>
                <c:pt idx="652">
                  <c:v>61.917326408351926</c:v>
                </c:pt>
                <c:pt idx="653">
                  <c:v>-815.72540775042967</c:v>
                </c:pt>
                <c:pt idx="654">
                  <c:v>-130.73617366630032</c:v>
                </c:pt>
                <c:pt idx="655">
                  <c:v>-106.84176476800148</c:v>
                </c:pt>
                <c:pt idx="656">
                  <c:v>-495.9759906650886</c:v>
                </c:pt>
                <c:pt idx="657">
                  <c:v>-193.92163433305367</c:v>
                </c:pt>
                <c:pt idx="658">
                  <c:v>196.40762856284348</c:v>
                </c:pt>
                <c:pt idx="659">
                  <c:v>-80.180569856184235</c:v>
                </c:pt>
                <c:pt idx="660">
                  <c:v>98.502390856671255</c:v>
                </c:pt>
                <c:pt idx="661">
                  <c:v>-28.565574407999129</c:v>
                </c:pt>
                <c:pt idx="662">
                  <c:v>-2.2727276808216099</c:v>
                </c:pt>
                <c:pt idx="663">
                  <c:v>-146.63138410461815</c:v>
                </c:pt>
                <c:pt idx="664">
                  <c:v>46.627871343497205</c:v>
                </c:pt>
                <c:pt idx="665">
                  <c:v>-174.94709808443127</c:v>
                </c:pt>
                <c:pt idx="666">
                  <c:v>-111.44104798689156</c:v>
                </c:pt>
                <c:pt idx="667">
                  <c:v>-223.34373123544592</c:v>
                </c:pt>
                <c:pt idx="668">
                  <c:v>-195.95712723581502</c:v>
                </c:pt>
                <c:pt idx="669">
                  <c:v>-188.95612723193676</c:v>
                </c:pt>
                <c:pt idx="670">
                  <c:v>-773.51765478569746</c:v>
                </c:pt>
                <c:pt idx="671">
                  <c:v>71.129224200581348</c:v>
                </c:pt>
                <c:pt idx="672">
                  <c:v>-249.93810610001506</c:v>
                </c:pt>
                <c:pt idx="673">
                  <c:v>36.109171194110417</c:v>
                </c:pt>
                <c:pt idx="674">
                  <c:v>156.81299678922863</c:v>
                </c:pt>
                <c:pt idx="675">
                  <c:v>21.76487021435582</c:v>
                </c:pt>
                <c:pt idx="676">
                  <c:v>-166.37269479593039</c:v>
                </c:pt>
                <c:pt idx="677">
                  <c:v>793.72316476791752</c:v>
                </c:pt>
                <c:pt idx="678">
                  <c:v>97.381832859848458</c:v>
                </c:pt>
                <c:pt idx="679">
                  <c:v>-27.88342290176551</c:v>
                </c:pt>
                <c:pt idx="680">
                  <c:v>-24.63780212146975</c:v>
                </c:pt>
                <c:pt idx="681">
                  <c:v>32.088647690471426</c:v>
                </c:pt>
                <c:pt idx="682">
                  <c:v>-17.009409783758276</c:v>
                </c:pt>
                <c:pt idx="683">
                  <c:v>-159.73440054546006</c:v>
                </c:pt>
                <c:pt idx="684">
                  <c:v>38.564954285135599</c:v>
                </c:pt>
                <c:pt idx="685">
                  <c:v>-13.482932463562976</c:v>
                </c:pt>
                <c:pt idx="686">
                  <c:v>-23.81477984864209</c:v>
                </c:pt>
                <c:pt idx="687">
                  <c:v>92.2706726812319</c:v>
                </c:pt>
                <c:pt idx="688">
                  <c:v>-181.70367043002472</c:v>
                </c:pt>
                <c:pt idx="689">
                  <c:v>-115.77045268576991</c:v>
                </c:pt>
                <c:pt idx="690">
                  <c:v>-271.49375760183165</c:v>
                </c:pt>
                <c:pt idx="691">
                  <c:v>62.334732302503312</c:v>
                </c:pt>
                <c:pt idx="692">
                  <c:v>65.100325080829919</c:v>
                </c:pt>
                <c:pt idx="693">
                  <c:v>210.44703580471852</c:v>
                </c:pt>
                <c:pt idx="694">
                  <c:v>-116.08896619398058</c:v>
                </c:pt>
                <c:pt idx="695">
                  <c:v>37.703162801735161</c:v>
                </c:pt>
                <c:pt idx="696">
                  <c:v>87.662886690647781</c:v>
                </c:pt>
                <c:pt idx="697">
                  <c:v>-140.05218590561267</c:v>
                </c:pt>
                <c:pt idx="698">
                  <c:v>-191.30371458231551</c:v>
                </c:pt>
                <c:pt idx="699">
                  <c:v>23.839141580540687</c:v>
                </c:pt>
                <c:pt idx="700">
                  <c:v>23.134190202331521</c:v>
                </c:pt>
                <c:pt idx="701">
                  <c:v>-39.371412569983974</c:v>
                </c:pt>
                <c:pt idx="702">
                  <c:v>-28.022587331031286</c:v>
                </c:pt>
                <c:pt idx="703">
                  <c:v>116.95474053697147</c:v>
                </c:pt>
                <c:pt idx="704">
                  <c:v>-16.705804885470886</c:v>
                </c:pt>
                <c:pt idx="705">
                  <c:v>122.01165156432376</c:v>
                </c:pt>
                <c:pt idx="706">
                  <c:v>-178.66861768502667</c:v>
                </c:pt>
                <c:pt idx="707">
                  <c:v>-66.298672814207649</c:v>
                </c:pt>
                <c:pt idx="708">
                  <c:v>-19.540654176093504</c:v>
                </c:pt>
                <c:pt idx="709">
                  <c:v>188.34886543072079</c:v>
                </c:pt>
                <c:pt idx="710">
                  <c:v>-5.3629081952811104</c:v>
                </c:pt>
                <c:pt idx="711">
                  <c:v>372.81133727358667</c:v>
                </c:pt>
                <c:pt idx="712">
                  <c:v>-281.37953545211064</c:v>
                </c:pt>
                <c:pt idx="713">
                  <c:v>-183.61346765794954</c:v>
                </c:pt>
                <c:pt idx="714">
                  <c:v>152.8493349698492</c:v>
                </c:pt>
                <c:pt idx="715">
                  <c:v>-14.482105228590004</c:v>
                </c:pt>
                <c:pt idx="716">
                  <c:v>12.658677447775148</c:v>
                </c:pt>
                <c:pt idx="717">
                  <c:v>-70.325144835087485</c:v>
                </c:pt>
                <c:pt idx="718">
                  <c:v>-34.125740041773113</c:v>
                </c:pt>
                <c:pt idx="719">
                  <c:v>41.027755213042497</c:v>
                </c:pt>
                <c:pt idx="720">
                  <c:v>18.433899427176495</c:v>
                </c:pt>
                <c:pt idx="721">
                  <c:v>13.343775110557083</c:v>
                </c:pt>
                <c:pt idx="722">
                  <c:v>30.067192611940289</c:v>
                </c:pt>
                <c:pt idx="723">
                  <c:v>-24.912448568759963</c:v>
                </c:pt>
                <c:pt idx="724">
                  <c:v>715.67815620822353</c:v>
                </c:pt>
                <c:pt idx="725">
                  <c:v>-202.11318086322078</c:v>
                </c:pt>
                <c:pt idx="726">
                  <c:v>22.859696674925441</c:v>
                </c:pt>
                <c:pt idx="727">
                  <c:v>-16.886889050791027</c:v>
                </c:pt>
                <c:pt idx="728">
                  <c:v>17.109066973272249</c:v>
                </c:pt>
                <c:pt idx="729">
                  <c:v>142.61573495770011</c:v>
                </c:pt>
                <c:pt idx="730">
                  <c:v>217.81870340356585</c:v>
                </c:pt>
                <c:pt idx="731">
                  <c:v>24.31698455233299</c:v>
                </c:pt>
                <c:pt idx="732">
                  <c:v>-60.618348388672011</c:v>
                </c:pt>
                <c:pt idx="733">
                  <c:v>-432.80628796288369</c:v>
                </c:pt>
                <c:pt idx="734">
                  <c:v>203.65039818969205</c:v>
                </c:pt>
                <c:pt idx="735">
                  <c:v>68.181951394667351</c:v>
                </c:pt>
                <c:pt idx="736">
                  <c:v>-341.7160412367337</c:v>
                </c:pt>
                <c:pt idx="737">
                  <c:v>45.804578502867024</c:v>
                </c:pt>
                <c:pt idx="738">
                  <c:v>92.485628255208226</c:v>
                </c:pt>
                <c:pt idx="739">
                  <c:v>-297.03843059738864</c:v>
                </c:pt>
                <c:pt idx="740">
                  <c:v>-7.4962779336606582</c:v>
                </c:pt>
                <c:pt idx="741">
                  <c:v>-473.86667821084308</c:v>
                </c:pt>
                <c:pt idx="742">
                  <c:v>140.99047724659007</c:v>
                </c:pt>
                <c:pt idx="743">
                  <c:v>169.80230085059353</c:v>
                </c:pt>
                <c:pt idx="744">
                  <c:v>-145.96456145373818</c:v>
                </c:pt>
                <c:pt idx="745">
                  <c:v>-19.442064665414698</c:v>
                </c:pt>
                <c:pt idx="746">
                  <c:v>65.141172817887124</c:v>
                </c:pt>
                <c:pt idx="747">
                  <c:v>-794.92881201010755</c:v>
                </c:pt>
                <c:pt idx="748">
                  <c:v>-10.518212332791093</c:v>
                </c:pt>
                <c:pt idx="749">
                  <c:v>70.994783882172527</c:v>
                </c:pt>
                <c:pt idx="750">
                  <c:v>-4.2655947279251345</c:v>
                </c:pt>
                <c:pt idx="751">
                  <c:v>94.767556893045366</c:v>
                </c:pt>
                <c:pt idx="752">
                  <c:v>185.91620362633603</c:v>
                </c:pt>
                <c:pt idx="753">
                  <c:v>-25.729074078685287</c:v>
                </c:pt>
                <c:pt idx="754">
                  <c:v>-1451.8392422441098</c:v>
                </c:pt>
                <c:pt idx="755">
                  <c:v>-55.165710287161417</c:v>
                </c:pt>
                <c:pt idx="756">
                  <c:v>79.727958187597949</c:v>
                </c:pt>
                <c:pt idx="757">
                  <c:v>-43.765674914504409</c:v>
                </c:pt>
                <c:pt idx="758">
                  <c:v>-63.384573245651957</c:v>
                </c:pt>
                <c:pt idx="759">
                  <c:v>542.52110752669853</c:v>
                </c:pt>
                <c:pt idx="760">
                  <c:v>54.820236006380526</c:v>
                </c:pt>
                <c:pt idx="761">
                  <c:v>7.8321684121622424</c:v>
                </c:pt>
                <c:pt idx="762">
                  <c:v>-164.33194300854228</c:v>
                </c:pt>
                <c:pt idx="763">
                  <c:v>91.186035829177015</c:v>
                </c:pt>
                <c:pt idx="764">
                  <c:v>43.440171850624004</c:v>
                </c:pt>
                <c:pt idx="765">
                  <c:v>-122.37229535173545</c:v>
                </c:pt>
                <c:pt idx="766">
                  <c:v>46.763072383026113</c:v>
                </c:pt>
                <c:pt idx="767">
                  <c:v>170.09897548508027</c:v>
                </c:pt>
                <c:pt idx="768">
                  <c:v>46.054121794379647</c:v>
                </c:pt>
                <c:pt idx="769">
                  <c:v>-1168.9783433628938</c:v>
                </c:pt>
                <c:pt idx="770">
                  <c:v>-72.2219565727695</c:v>
                </c:pt>
                <c:pt idx="771">
                  <c:v>-12.595714966646756</c:v>
                </c:pt>
                <c:pt idx="772">
                  <c:v>-7.779421755115741E-2</c:v>
                </c:pt>
                <c:pt idx="773">
                  <c:v>-165.27221075459858</c:v>
                </c:pt>
                <c:pt idx="774">
                  <c:v>-284.19344018619671</c:v>
                </c:pt>
                <c:pt idx="775">
                  <c:v>-137.59715200272817</c:v>
                </c:pt>
                <c:pt idx="776">
                  <c:v>-72.484959422144527</c:v>
                </c:pt>
                <c:pt idx="777">
                  <c:v>-75.913402568045626</c:v>
                </c:pt>
                <c:pt idx="778">
                  <c:v>-69.286888235917033</c:v>
                </c:pt>
                <c:pt idx="779">
                  <c:v>-5.9949170273545445</c:v>
                </c:pt>
                <c:pt idx="780">
                  <c:v>57.144954427083114</c:v>
                </c:pt>
                <c:pt idx="781">
                  <c:v>206.80958353854595</c:v>
                </c:pt>
                <c:pt idx="782">
                  <c:v>224.78151193615318</c:v>
                </c:pt>
                <c:pt idx="783">
                  <c:v>-131.45381323423638</c:v>
                </c:pt>
                <c:pt idx="784">
                  <c:v>-1.347946685501991</c:v>
                </c:pt>
                <c:pt idx="785">
                  <c:v>338.35607524671025</c:v>
                </c:pt>
                <c:pt idx="786">
                  <c:v>-250.04293597590021</c:v>
                </c:pt>
                <c:pt idx="787">
                  <c:v>-165.94474870548686</c:v>
                </c:pt>
                <c:pt idx="788">
                  <c:v>36.541132450809641</c:v>
                </c:pt>
                <c:pt idx="789">
                  <c:v>-10.822973480070271</c:v>
                </c:pt>
                <c:pt idx="790">
                  <c:v>144.60454386222986</c:v>
                </c:pt>
                <c:pt idx="791">
                  <c:v>-67.587621020622024</c:v>
                </c:pt>
                <c:pt idx="792">
                  <c:v>-71.182254376073658</c:v>
                </c:pt>
                <c:pt idx="793">
                  <c:v>222.41506081681919</c:v>
                </c:pt>
                <c:pt idx="794">
                  <c:v>-135.19740939966607</c:v>
                </c:pt>
                <c:pt idx="795">
                  <c:v>40.888528553158324</c:v>
                </c:pt>
                <c:pt idx="796">
                  <c:v>96.131204864140997</c:v>
                </c:pt>
                <c:pt idx="797">
                  <c:v>55.073870175010079</c:v>
                </c:pt>
                <c:pt idx="798">
                  <c:v>-1118.4843061266445</c:v>
                </c:pt>
                <c:pt idx="799">
                  <c:v>62.510504081963383</c:v>
                </c:pt>
                <c:pt idx="800">
                  <c:v>-197.76795322021763</c:v>
                </c:pt>
                <c:pt idx="801">
                  <c:v>219.03522860440324</c:v>
                </c:pt>
                <c:pt idx="802">
                  <c:v>174.02660506309999</c:v>
                </c:pt>
                <c:pt idx="803">
                  <c:v>-3.5554890443505638</c:v>
                </c:pt>
                <c:pt idx="804">
                  <c:v>-1034.1823594390348</c:v>
                </c:pt>
                <c:pt idx="805">
                  <c:v>125.07182951163418</c:v>
                </c:pt>
                <c:pt idx="806">
                  <c:v>32.203878259389001</c:v>
                </c:pt>
                <c:pt idx="807">
                  <c:v>-128.05659379706316</c:v>
                </c:pt>
                <c:pt idx="808">
                  <c:v>807.9172987557821</c:v>
                </c:pt>
                <c:pt idx="809">
                  <c:v>-4.1053049496643785</c:v>
                </c:pt>
                <c:pt idx="810">
                  <c:v>-73.221345501955668</c:v>
                </c:pt>
                <c:pt idx="811">
                  <c:v>-710.31437949575798</c:v>
                </c:pt>
                <c:pt idx="812">
                  <c:v>-16.293150105386054</c:v>
                </c:pt>
                <c:pt idx="813">
                  <c:v>-49.734729005539336</c:v>
                </c:pt>
                <c:pt idx="814">
                  <c:v>25.492234005354749</c:v>
                </c:pt>
                <c:pt idx="815">
                  <c:v>121.91175110774277</c:v>
                </c:pt>
                <c:pt idx="816">
                  <c:v>-58.972894798500555</c:v>
                </c:pt>
                <c:pt idx="817">
                  <c:v>24.014734810954327</c:v>
                </c:pt>
                <c:pt idx="818">
                  <c:v>-251.47832976310485</c:v>
                </c:pt>
                <c:pt idx="819">
                  <c:v>-23.348109062228026</c:v>
                </c:pt>
                <c:pt idx="820">
                  <c:v>286.34769656032972</c:v>
                </c:pt>
                <c:pt idx="821">
                  <c:v>-118.52023649047555</c:v>
                </c:pt>
                <c:pt idx="822">
                  <c:v>-91.06732005212848</c:v>
                </c:pt>
                <c:pt idx="823">
                  <c:v>-187.2092943067338</c:v>
                </c:pt>
                <c:pt idx="824">
                  <c:v>-112.07420736754975</c:v>
                </c:pt>
                <c:pt idx="825">
                  <c:v>-110.77421237129712</c:v>
                </c:pt>
                <c:pt idx="826">
                  <c:v>49.176691088285274</c:v>
                </c:pt>
                <c:pt idx="827">
                  <c:v>213.81731300636565</c:v>
                </c:pt>
                <c:pt idx="828">
                  <c:v>42.027758196215323</c:v>
                </c:pt>
                <c:pt idx="829">
                  <c:v>69.006660096435809</c:v>
                </c:pt>
                <c:pt idx="830">
                  <c:v>-152.58954686123442</c:v>
                </c:pt>
                <c:pt idx="831">
                  <c:v>64.202779782317364</c:v>
                </c:pt>
                <c:pt idx="832">
                  <c:v>71.201447800034558</c:v>
                </c:pt>
                <c:pt idx="833">
                  <c:v>-14.515290056711224</c:v>
                </c:pt>
                <c:pt idx="834">
                  <c:v>-141.55588633780027</c:v>
                </c:pt>
                <c:pt idx="835">
                  <c:v>109.29421470697615</c:v>
                </c:pt>
                <c:pt idx="836">
                  <c:v>-252.13236121995772</c:v>
                </c:pt>
                <c:pt idx="837">
                  <c:v>-9.5784980643359425</c:v>
                </c:pt>
                <c:pt idx="838">
                  <c:v>33.167214173082144</c:v>
                </c:pt>
                <c:pt idx="839">
                  <c:v>73.86546343684941</c:v>
                </c:pt>
                <c:pt idx="840">
                  <c:v>81.736441355463739</c:v>
                </c:pt>
                <c:pt idx="841">
                  <c:v>228.13995394868215</c:v>
                </c:pt>
                <c:pt idx="842">
                  <c:v>-27.513154232942913</c:v>
                </c:pt>
                <c:pt idx="843">
                  <c:v>-163.39730475930605</c:v>
                </c:pt>
                <c:pt idx="844">
                  <c:v>333.49426908709864</c:v>
                </c:pt>
                <c:pt idx="845">
                  <c:v>253.25038156077341</c:v>
                </c:pt>
                <c:pt idx="846">
                  <c:v>-117.27993375093165</c:v>
                </c:pt>
                <c:pt idx="847">
                  <c:v>96.727823035529099</c:v>
                </c:pt>
                <c:pt idx="848">
                  <c:v>-8.3091894785438267</c:v>
                </c:pt>
                <c:pt idx="849">
                  <c:v>-262.33383253319107</c:v>
                </c:pt>
                <c:pt idx="850">
                  <c:v>-79.562550064626578</c:v>
                </c:pt>
                <c:pt idx="851">
                  <c:v>-111.09105348785299</c:v>
                </c:pt>
                <c:pt idx="852">
                  <c:v>64.027135894434039</c:v>
                </c:pt>
                <c:pt idx="853">
                  <c:v>6.6469504953674337</c:v>
                </c:pt>
                <c:pt idx="854">
                  <c:v>51.904923941156</c:v>
                </c:pt>
                <c:pt idx="855">
                  <c:v>-7.26174729784739</c:v>
                </c:pt>
                <c:pt idx="856">
                  <c:v>-102.23899010840063</c:v>
                </c:pt>
                <c:pt idx="857">
                  <c:v>-4185.6517975311881</c:v>
                </c:pt>
                <c:pt idx="858">
                  <c:v>19.521245312499964</c:v>
                </c:pt>
                <c:pt idx="859">
                  <c:v>-19.83678244324031</c:v>
                </c:pt>
                <c:pt idx="860">
                  <c:v>164.06268569407479</c:v>
                </c:pt>
                <c:pt idx="861">
                  <c:v>-57.293089831189533</c:v>
                </c:pt>
                <c:pt idx="862">
                  <c:v>91.561748634857679</c:v>
                </c:pt>
                <c:pt idx="863">
                  <c:v>-143.74759910583478</c:v>
                </c:pt>
                <c:pt idx="864">
                  <c:v>-330.91083290289163</c:v>
                </c:pt>
                <c:pt idx="865">
                  <c:v>123.66725602895174</c:v>
                </c:pt>
                <c:pt idx="866">
                  <c:v>128.9847415132962</c:v>
                </c:pt>
                <c:pt idx="867">
                  <c:v>-21.166663512288139</c:v>
                </c:pt>
                <c:pt idx="868">
                  <c:v>-242.56440416309945</c:v>
                </c:pt>
                <c:pt idx="869">
                  <c:v>49.303427420720944</c:v>
                </c:pt>
                <c:pt idx="870">
                  <c:v>-11.680613869836625</c:v>
                </c:pt>
                <c:pt idx="871">
                  <c:v>-211.15177360517976</c:v>
                </c:pt>
                <c:pt idx="872">
                  <c:v>-888.76417187499999</c:v>
                </c:pt>
                <c:pt idx="873">
                  <c:v>370.45125263288855</c:v>
                </c:pt>
                <c:pt idx="874">
                  <c:v>224.41650329415691</c:v>
                </c:pt>
                <c:pt idx="875">
                  <c:v>247.36088346541786</c:v>
                </c:pt>
                <c:pt idx="876">
                  <c:v>36.829512863714186</c:v>
                </c:pt>
                <c:pt idx="877">
                  <c:v>4.0215390114378335</c:v>
                </c:pt>
                <c:pt idx="878">
                  <c:v>119.12596424693405</c:v>
                </c:pt>
                <c:pt idx="879">
                  <c:v>-33.404767738399094</c:v>
                </c:pt>
                <c:pt idx="880">
                  <c:v>17.271548823655415</c:v>
                </c:pt>
                <c:pt idx="881">
                  <c:v>-66.259570346585178</c:v>
                </c:pt>
                <c:pt idx="882">
                  <c:v>33.937959990450551</c:v>
                </c:pt>
                <c:pt idx="883">
                  <c:v>-24.105173949138592</c:v>
                </c:pt>
                <c:pt idx="884">
                  <c:v>-36.491861752837522</c:v>
                </c:pt>
                <c:pt idx="885">
                  <c:v>-398.48791318971405</c:v>
                </c:pt>
                <c:pt idx="886">
                  <c:v>-43.713863960323394</c:v>
                </c:pt>
                <c:pt idx="887">
                  <c:v>3.5530084511013049</c:v>
                </c:pt>
                <c:pt idx="888">
                  <c:v>45.026043492466144</c:v>
                </c:pt>
                <c:pt idx="889">
                  <c:v>-217.87683020487592</c:v>
                </c:pt>
                <c:pt idx="890">
                  <c:v>83.299945441048536</c:v>
                </c:pt>
                <c:pt idx="891">
                  <c:v>127.71989364262438</c:v>
                </c:pt>
                <c:pt idx="892">
                  <c:v>219.50964664283961</c:v>
                </c:pt>
                <c:pt idx="893">
                  <c:v>-79.634114692580013</c:v>
                </c:pt>
                <c:pt idx="894">
                  <c:v>106.06096257966954</c:v>
                </c:pt>
                <c:pt idx="895">
                  <c:v>-60.096053068435211</c:v>
                </c:pt>
                <c:pt idx="896">
                  <c:v>-223.10736001780049</c:v>
                </c:pt>
                <c:pt idx="897">
                  <c:v>21.901935918102591</c:v>
                </c:pt>
                <c:pt idx="898">
                  <c:v>161.281484287127</c:v>
                </c:pt>
                <c:pt idx="899">
                  <c:v>103.99927165267151</c:v>
                </c:pt>
                <c:pt idx="900">
                  <c:v>19.897114243323262</c:v>
                </c:pt>
                <c:pt idx="901">
                  <c:v>168.12337231478361</c:v>
                </c:pt>
                <c:pt idx="902">
                  <c:v>-58.192191918002109</c:v>
                </c:pt>
                <c:pt idx="903">
                  <c:v>-614.61965317234842</c:v>
                </c:pt>
                <c:pt idx="904">
                  <c:v>-145.92592057114078</c:v>
                </c:pt>
                <c:pt idx="905">
                  <c:v>-156.89864493534486</c:v>
                </c:pt>
                <c:pt idx="906">
                  <c:v>20.325956210009014</c:v>
                </c:pt>
                <c:pt idx="907">
                  <c:v>-21.136491864426691</c:v>
                </c:pt>
                <c:pt idx="908">
                  <c:v>74.019887089502603</c:v>
                </c:pt>
                <c:pt idx="909">
                  <c:v>42.575666352012824</c:v>
                </c:pt>
                <c:pt idx="910">
                  <c:v>-412.75841489503449</c:v>
                </c:pt>
                <c:pt idx="911">
                  <c:v>126.04076971194326</c:v>
                </c:pt>
                <c:pt idx="912">
                  <c:v>20.754463879623817</c:v>
                </c:pt>
                <c:pt idx="913">
                  <c:v>-54.903788618353005</c:v>
                </c:pt>
                <c:pt idx="914">
                  <c:v>34.919894112548135</c:v>
                </c:pt>
                <c:pt idx="915">
                  <c:v>-159.67001536885121</c:v>
                </c:pt>
                <c:pt idx="916">
                  <c:v>22.19211697073893</c:v>
                </c:pt>
                <c:pt idx="917">
                  <c:v>47.655476878096444</c:v>
                </c:pt>
                <c:pt idx="918">
                  <c:v>342.04164871589632</c:v>
                </c:pt>
                <c:pt idx="919">
                  <c:v>-407.3797930194807</c:v>
                </c:pt>
                <c:pt idx="920">
                  <c:v>128.98709776630645</c:v>
                </c:pt>
                <c:pt idx="921">
                  <c:v>-138.85692272929876</c:v>
                </c:pt>
                <c:pt idx="922">
                  <c:v>-17.790001899682387</c:v>
                </c:pt>
                <c:pt idx="923">
                  <c:v>24.239408012484748</c:v>
                </c:pt>
                <c:pt idx="924">
                  <c:v>83.325287644884071</c:v>
                </c:pt>
                <c:pt idx="925">
                  <c:v>782.78695995455553</c:v>
                </c:pt>
                <c:pt idx="926">
                  <c:v>-117.0067496292685</c:v>
                </c:pt>
                <c:pt idx="927">
                  <c:v>3.1828527855919218</c:v>
                </c:pt>
                <c:pt idx="928">
                  <c:v>102.78647204052274</c:v>
                </c:pt>
                <c:pt idx="929">
                  <c:v>83.399123375779595</c:v>
                </c:pt>
                <c:pt idx="930">
                  <c:v>-73.50822478125076</c:v>
                </c:pt>
                <c:pt idx="931">
                  <c:v>-163.88011684071128</c:v>
                </c:pt>
                <c:pt idx="932">
                  <c:v>113.77622580400497</c:v>
                </c:pt>
                <c:pt idx="933">
                  <c:v>-27.818675133338324</c:v>
                </c:pt>
                <c:pt idx="934">
                  <c:v>3.4318225051975362</c:v>
                </c:pt>
                <c:pt idx="935">
                  <c:v>87.541569866000827</c:v>
                </c:pt>
                <c:pt idx="936">
                  <c:v>38.642379865476961</c:v>
                </c:pt>
                <c:pt idx="937">
                  <c:v>-167.68882103215029</c:v>
                </c:pt>
                <c:pt idx="938">
                  <c:v>96.516890368483558</c:v>
                </c:pt>
                <c:pt idx="939">
                  <c:v>-120.72696220208545</c:v>
                </c:pt>
                <c:pt idx="940">
                  <c:v>-70.007911253078703</c:v>
                </c:pt>
                <c:pt idx="941">
                  <c:v>-328.10948204874938</c:v>
                </c:pt>
                <c:pt idx="942">
                  <c:v>-333.28725838574428</c:v>
                </c:pt>
                <c:pt idx="943">
                  <c:v>-49.157390072587972</c:v>
                </c:pt>
                <c:pt idx="944">
                  <c:v>30.353250598768284</c:v>
                </c:pt>
                <c:pt idx="945">
                  <c:v>-556.16969564377189</c:v>
                </c:pt>
                <c:pt idx="946">
                  <c:v>-405.91725790606199</c:v>
                </c:pt>
                <c:pt idx="947">
                  <c:v>110.39960621299949</c:v>
                </c:pt>
                <c:pt idx="948">
                  <c:v>-14.682606957785582</c:v>
                </c:pt>
                <c:pt idx="949">
                  <c:v>143.80616850435786</c:v>
                </c:pt>
                <c:pt idx="950">
                  <c:v>-825.00634276349274</c:v>
                </c:pt>
                <c:pt idx="951">
                  <c:v>67.19799604917992</c:v>
                </c:pt>
                <c:pt idx="952">
                  <c:v>156.20593533439785</c:v>
                </c:pt>
                <c:pt idx="953">
                  <c:v>89.386781758859229</c:v>
                </c:pt>
                <c:pt idx="954">
                  <c:v>136.80700680982667</c:v>
                </c:pt>
                <c:pt idx="955">
                  <c:v>12.136933577933092</c:v>
                </c:pt>
                <c:pt idx="956">
                  <c:v>17.161251243019937</c:v>
                </c:pt>
                <c:pt idx="957">
                  <c:v>-34.793304632669212</c:v>
                </c:pt>
                <c:pt idx="958">
                  <c:v>-1.4202933135383857</c:v>
                </c:pt>
                <c:pt idx="959">
                  <c:v>-131.66415983447212</c:v>
                </c:pt>
                <c:pt idx="960">
                  <c:v>-184.8573516845704</c:v>
                </c:pt>
                <c:pt idx="961">
                  <c:v>-165.73991893869407</c:v>
                </c:pt>
                <c:pt idx="962">
                  <c:v>-446.69456374289769</c:v>
                </c:pt>
                <c:pt idx="963">
                  <c:v>14.651678711824498</c:v>
                </c:pt>
                <c:pt idx="964">
                  <c:v>-295.64029927884638</c:v>
                </c:pt>
                <c:pt idx="965">
                  <c:v>-44.897058876553132</c:v>
                </c:pt>
                <c:pt idx="966">
                  <c:v>58.837297216056065</c:v>
                </c:pt>
                <c:pt idx="967">
                  <c:v>13.705852523468854</c:v>
                </c:pt>
                <c:pt idx="968">
                  <c:v>137.44456961959492</c:v>
                </c:pt>
                <c:pt idx="969">
                  <c:v>-90.951322729118075</c:v>
                </c:pt>
                <c:pt idx="970">
                  <c:v>64.806217732472788</c:v>
                </c:pt>
                <c:pt idx="971">
                  <c:v>-73.740697818884158</c:v>
                </c:pt>
                <c:pt idx="972">
                  <c:v>56.595514131934664</c:v>
                </c:pt>
                <c:pt idx="973">
                  <c:v>13.88232091852082</c:v>
                </c:pt>
                <c:pt idx="974">
                  <c:v>110.7525764399505</c:v>
                </c:pt>
                <c:pt idx="975">
                  <c:v>48.137233204250585</c:v>
                </c:pt>
                <c:pt idx="976">
                  <c:v>-81.245484417344144</c:v>
                </c:pt>
                <c:pt idx="977">
                  <c:v>-214.81890250776641</c:v>
                </c:pt>
                <c:pt idx="978">
                  <c:v>-952.5023547477366</c:v>
                </c:pt>
                <c:pt idx="979">
                  <c:v>47.021136333832011</c:v>
                </c:pt>
                <c:pt idx="980">
                  <c:v>19.784244975752014</c:v>
                </c:pt>
                <c:pt idx="981">
                  <c:v>38.339511368413781</c:v>
                </c:pt>
                <c:pt idx="982">
                  <c:v>129.76165401261753</c:v>
                </c:pt>
                <c:pt idx="983">
                  <c:v>-858.94290263486289</c:v>
                </c:pt>
                <c:pt idx="984">
                  <c:v>-557.80398136317353</c:v>
                </c:pt>
                <c:pt idx="985">
                  <c:v>14.281500847138471</c:v>
                </c:pt>
                <c:pt idx="986">
                  <c:v>54.581314465617858</c:v>
                </c:pt>
                <c:pt idx="987">
                  <c:v>-38.321382214731656</c:v>
                </c:pt>
                <c:pt idx="988">
                  <c:v>-105.07250732688024</c:v>
                </c:pt>
                <c:pt idx="989">
                  <c:v>-8.2113063869586682</c:v>
                </c:pt>
                <c:pt idx="990">
                  <c:v>-139.56483744427501</c:v>
                </c:pt>
                <c:pt idx="991">
                  <c:v>213.9830815110966</c:v>
                </c:pt>
                <c:pt idx="992">
                  <c:v>110.23451201923056</c:v>
                </c:pt>
                <c:pt idx="993">
                  <c:v>97.721695658960797</c:v>
                </c:pt>
                <c:pt idx="994">
                  <c:v>406.89532353134888</c:v>
                </c:pt>
                <c:pt idx="995">
                  <c:v>135.70294683817434</c:v>
                </c:pt>
                <c:pt idx="996">
                  <c:v>36.388663965650458</c:v>
                </c:pt>
                <c:pt idx="997">
                  <c:v>-9.7767710408862829</c:v>
                </c:pt>
                <c:pt idx="998">
                  <c:v>-33.393345012095033</c:v>
                </c:pt>
                <c:pt idx="999">
                  <c:v>62.875397944902993</c:v>
                </c:pt>
                <c:pt idx="1000">
                  <c:v>127.36320386162242</c:v>
                </c:pt>
                <c:pt idx="1001">
                  <c:v>10.532645434609339</c:v>
                </c:pt>
                <c:pt idx="1002">
                  <c:v>0.36935606965412476</c:v>
                </c:pt>
                <c:pt idx="1003">
                  <c:v>-29.109169394206191</c:v>
                </c:pt>
                <c:pt idx="1004">
                  <c:v>219.90217720103601</c:v>
                </c:pt>
                <c:pt idx="1005">
                  <c:v>-139.09169776585023</c:v>
                </c:pt>
                <c:pt idx="1006">
                  <c:v>-45.671222967263148</c:v>
                </c:pt>
                <c:pt idx="1007">
                  <c:v>27.471062821203617</c:v>
                </c:pt>
                <c:pt idx="1008">
                  <c:v>-71.162884565337322</c:v>
                </c:pt>
                <c:pt idx="1009">
                  <c:v>426.57972921723263</c:v>
                </c:pt>
                <c:pt idx="1010">
                  <c:v>109.0354958814173</c:v>
                </c:pt>
                <c:pt idx="1011">
                  <c:v>-17.150568848342356</c:v>
                </c:pt>
                <c:pt idx="1012">
                  <c:v>16.533253514654131</c:v>
                </c:pt>
                <c:pt idx="1013">
                  <c:v>77.782250047444251</c:v>
                </c:pt>
                <c:pt idx="1014">
                  <c:v>99.102534742554994</c:v>
                </c:pt>
                <c:pt idx="1015">
                  <c:v>147.25069895546221</c:v>
                </c:pt>
                <c:pt idx="1016">
                  <c:v>-45.185387685972344</c:v>
                </c:pt>
                <c:pt idx="1017">
                  <c:v>163.00471891660399</c:v>
                </c:pt>
                <c:pt idx="1018">
                  <c:v>4.924586350534284</c:v>
                </c:pt>
                <c:pt idx="1019">
                  <c:v>-91.396213206560063</c:v>
                </c:pt>
                <c:pt idx="1020">
                  <c:v>213.79962835937505</c:v>
                </c:pt>
                <c:pt idx="1021">
                  <c:v>61.919948464480306</c:v>
                </c:pt>
                <c:pt idx="1022">
                  <c:v>-19.761706222160164</c:v>
                </c:pt>
                <c:pt idx="1023">
                  <c:v>15.537473824688389</c:v>
                </c:pt>
                <c:pt idx="1024">
                  <c:v>-75.611132947353198</c:v>
                </c:pt>
                <c:pt idx="1025">
                  <c:v>-216.35201346894004</c:v>
                </c:pt>
                <c:pt idx="1026">
                  <c:v>-77.1148286820994</c:v>
                </c:pt>
                <c:pt idx="1027">
                  <c:v>-273.85595847800869</c:v>
                </c:pt>
                <c:pt idx="1028">
                  <c:v>-15.734846450955448</c:v>
                </c:pt>
                <c:pt idx="1029">
                  <c:v>-152.53969916442512</c:v>
                </c:pt>
                <c:pt idx="1030">
                  <c:v>-102.21342374170412</c:v>
                </c:pt>
                <c:pt idx="1031">
                  <c:v>-109.78742756192629</c:v>
                </c:pt>
                <c:pt idx="1032">
                  <c:v>77.267085435957824</c:v>
                </c:pt>
                <c:pt idx="1033">
                  <c:v>-97.271706183525694</c:v>
                </c:pt>
                <c:pt idx="1034">
                  <c:v>-90.363632633472719</c:v>
                </c:pt>
                <c:pt idx="1035">
                  <c:v>1.6280738120337341</c:v>
                </c:pt>
                <c:pt idx="1036">
                  <c:v>-175.8246514101842</c:v>
                </c:pt>
                <c:pt idx="1037">
                  <c:v>-124.0445254643288</c:v>
                </c:pt>
                <c:pt idx="1038">
                  <c:v>-15.400498709367056</c:v>
                </c:pt>
                <c:pt idx="1039">
                  <c:v>37.685242289321671</c:v>
                </c:pt>
                <c:pt idx="1040">
                  <c:v>-150.05832419367547</c:v>
                </c:pt>
                <c:pt idx="1041">
                  <c:v>-22.633099468104572</c:v>
                </c:pt>
                <c:pt idx="1042">
                  <c:v>-114.89601615109405</c:v>
                </c:pt>
                <c:pt idx="1043">
                  <c:v>-358.02582664456452</c:v>
                </c:pt>
                <c:pt idx="1044">
                  <c:v>-78.160352348372854</c:v>
                </c:pt>
                <c:pt idx="1045">
                  <c:v>-42.940986466106907</c:v>
                </c:pt>
                <c:pt idx="1046">
                  <c:v>51.059939648512881</c:v>
                </c:pt>
                <c:pt idx="1047">
                  <c:v>64.762448249341404</c:v>
                </c:pt>
                <c:pt idx="1048">
                  <c:v>71.421824980190905</c:v>
                </c:pt>
                <c:pt idx="1049">
                  <c:v>0.61543088440135629</c:v>
                </c:pt>
                <c:pt idx="1050">
                  <c:v>191.07091762499996</c:v>
                </c:pt>
                <c:pt idx="1051">
                  <c:v>97.097332237058495</c:v>
                </c:pt>
                <c:pt idx="1052">
                  <c:v>-2804.5612472164512</c:v>
                </c:pt>
                <c:pt idx="1053">
                  <c:v>-119.4567584479444</c:v>
                </c:pt>
                <c:pt idx="1054">
                  <c:v>-140.85717245211509</c:v>
                </c:pt>
                <c:pt idx="1055">
                  <c:v>2.7895400473913541</c:v>
                </c:pt>
                <c:pt idx="1056">
                  <c:v>-10.524579514848424</c:v>
                </c:pt>
                <c:pt idx="1057">
                  <c:v>-106.47089262613152</c:v>
                </c:pt>
                <c:pt idx="1058">
                  <c:v>-5.6853026708243553</c:v>
                </c:pt>
                <c:pt idx="1059">
                  <c:v>32.128100055566357</c:v>
                </c:pt>
                <c:pt idx="1060">
                  <c:v>-325.22804004951269</c:v>
                </c:pt>
                <c:pt idx="1061">
                  <c:v>47.800137586805626</c:v>
                </c:pt>
                <c:pt idx="1062">
                  <c:v>41.982417518028861</c:v>
                </c:pt>
                <c:pt idx="1063">
                  <c:v>98.560639418357397</c:v>
                </c:pt>
                <c:pt idx="1064">
                  <c:v>226.21808085319742</c:v>
                </c:pt>
                <c:pt idx="1065">
                  <c:v>-225.65767854018031</c:v>
                </c:pt>
                <c:pt idx="1066">
                  <c:v>-33.999591333560282</c:v>
                </c:pt>
                <c:pt idx="1067">
                  <c:v>-194.79953087394617</c:v>
                </c:pt>
                <c:pt idx="1068">
                  <c:v>-319.23973972185269</c:v>
                </c:pt>
                <c:pt idx="1069">
                  <c:v>64.713334226582958</c:v>
                </c:pt>
                <c:pt idx="1070">
                  <c:v>-11.610818107757618</c:v>
                </c:pt>
                <c:pt idx="1071">
                  <c:v>120.28266313923022</c:v>
                </c:pt>
                <c:pt idx="1072">
                  <c:v>104.43208813023227</c:v>
                </c:pt>
                <c:pt idx="1073">
                  <c:v>-108.07558837424708</c:v>
                </c:pt>
                <c:pt idx="1074">
                  <c:v>21.282477814885429</c:v>
                </c:pt>
                <c:pt idx="1075">
                  <c:v>-120.75168102254746</c:v>
                </c:pt>
                <c:pt idx="1076">
                  <c:v>-16.379851388719231</c:v>
                </c:pt>
                <c:pt idx="1077">
                  <c:v>-443.44654891629534</c:v>
                </c:pt>
                <c:pt idx="1078">
                  <c:v>-690.00333235677761</c:v>
                </c:pt>
                <c:pt idx="1079">
                  <c:v>81.111419822563519</c:v>
                </c:pt>
                <c:pt idx="1080">
                  <c:v>-3731.5617389279814</c:v>
                </c:pt>
                <c:pt idx="1081">
                  <c:v>98.347134141880403</c:v>
                </c:pt>
                <c:pt idx="1082">
                  <c:v>250.37249020109061</c:v>
                </c:pt>
                <c:pt idx="1083">
                  <c:v>-245.26227524817583</c:v>
                </c:pt>
                <c:pt idx="1084">
                  <c:v>1859.2534545898363</c:v>
                </c:pt>
                <c:pt idx="1085">
                  <c:v>-12.493746060333336</c:v>
                </c:pt>
                <c:pt idx="1086">
                  <c:v>-89.56179646149441</c:v>
                </c:pt>
                <c:pt idx="1087">
                  <c:v>68.930793397483896</c:v>
                </c:pt>
                <c:pt idx="1088">
                  <c:v>-192.43346519586495</c:v>
                </c:pt>
                <c:pt idx="1089">
                  <c:v>70.599854024963463</c:v>
                </c:pt>
                <c:pt idx="1090">
                  <c:v>-17.660387455908307</c:v>
                </c:pt>
                <c:pt idx="1091">
                  <c:v>68.141452425146227</c:v>
                </c:pt>
                <c:pt idx="1092">
                  <c:v>-151.47407738540241</c:v>
                </c:pt>
                <c:pt idx="1093">
                  <c:v>-22.407065668706597</c:v>
                </c:pt>
                <c:pt idx="1094">
                  <c:v>-34.185230793878262</c:v>
                </c:pt>
                <c:pt idx="1095">
                  <c:v>-55.087594757079998</c:v>
                </c:pt>
                <c:pt idx="1096">
                  <c:v>19.602805660262735</c:v>
                </c:pt>
                <c:pt idx="1097">
                  <c:v>-21.106746062276187</c:v>
                </c:pt>
                <c:pt idx="1098">
                  <c:v>-30.152688190607595</c:v>
                </c:pt>
                <c:pt idx="1099">
                  <c:v>19.335033774604444</c:v>
                </c:pt>
                <c:pt idx="1100">
                  <c:v>79.002371142374784</c:v>
                </c:pt>
                <c:pt idx="1101">
                  <c:v>58.838028177880766</c:v>
                </c:pt>
                <c:pt idx="1102">
                  <c:v>258.44476481253434</c:v>
                </c:pt>
                <c:pt idx="1103">
                  <c:v>185.66376326975865</c:v>
                </c:pt>
                <c:pt idx="1104">
                  <c:v>42.943349854071819</c:v>
                </c:pt>
                <c:pt idx="1105">
                  <c:v>129.50736991778598</c:v>
                </c:pt>
                <c:pt idx="1106">
                  <c:v>148.59810715370685</c:v>
                </c:pt>
                <c:pt idx="1107">
                  <c:v>-61.954224972295194</c:v>
                </c:pt>
                <c:pt idx="1108">
                  <c:v>261.43641893524153</c:v>
                </c:pt>
                <c:pt idx="1109">
                  <c:v>52.988965334872013</c:v>
                </c:pt>
                <c:pt idx="1110">
                  <c:v>-357.8703003458628</c:v>
                </c:pt>
                <c:pt idx="1111">
                  <c:v>-1714.6091227134148</c:v>
                </c:pt>
                <c:pt idx="1112">
                  <c:v>-33.217335093723953</c:v>
                </c:pt>
                <c:pt idx="1113">
                  <c:v>-228.2271043095387</c:v>
                </c:pt>
                <c:pt idx="1114">
                  <c:v>43.991326493754386</c:v>
                </c:pt>
                <c:pt idx="1115">
                  <c:v>125.05529865675838</c:v>
                </c:pt>
                <c:pt idx="1116">
                  <c:v>-16.91435975558749</c:v>
                </c:pt>
                <c:pt idx="1117">
                  <c:v>-237.31843170573038</c:v>
                </c:pt>
                <c:pt idx="1118">
                  <c:v>107.85158323140185</c:v>
                </c:pt>
                <c:pt idx="1119">
                  <c:v>121.27021744519872</c:v>
                </c:pt>
                <c:pt idx="1120">
                  <c:v>-72.906895870938513</c:v>
                </c:pt>
                <c:pt idx="1121">
                  <c:v>170.15686609738384</c:v>
                </c:pt>
                <c:pt idx="1122">
                  <c:v>109.24430188679241</c:v>
                </c:pt>
                <c:pt idx="1123">
                  <c:v>165.08620205803265</c:v>
                </c:pt>
                <c:pt idx="1124">
                  <c:v>-378.75414163961278</c:v>
                </c:pt>
                <c:pt idx="1125">
                  <c:v>38.007346807415075</c:v>
                </c:pt>
                <c:pt idx="1126">
                  <c:v>87.583352920999559</c:v>
                </c:pt>
                <c:pt idx="1127">
                  <c:v>-0.77974841610131163</c:v>
                </c:pt>
                <c:pt idx="1128">
                  <c:v>99.825404153608758</c:v>
                </c:pt>
                <c:pt idx="1129">
                  <c:v>137.24805142649996</c:v>
                </c:pt>
                <c:pt idx="1130">
                  <c:v>19.972642180465016</c:v>
                </c:pt>
                <c:pt idx="1131">
                  <c:v>49.213443478660473</c:v>
                </c:pt>
                <c:pt idx="1132">
                  <c:v>7.6365082691333575</c:v>
                </c:pt>
                <c:pt idx="1133">
                  <c:v>-170.18759564116658</c:v>
                </c:pt>
                <c:pt idx="1134">
                  <c:v>-153.14270324820578</c:v>
                </c:pt>
                <c:pt idx="1135">
                  <c:v>-56.829584940283574</c:v>
                </c:pt>
                <c:pt idx="1136">
                  <c:v>52.575476673908149</c:v>
                </c:pt>
                <c:pt idx="1137">
                  <c:v>64.127669177720989</c:v>
                </c:pt>
                <c:pt idx="1138">
                  <c:v>329.05380018576574</c:v>
                </c:pt>
                <c:pt idx="1139">
                  <c:v>239.53480291688462</c:v>
                </c:pt>
                <c:pt idx="1140">
                  <c:v>-24.638964152553214</c:v>
                </c:pt>
                <c:pt idx="1141">
                  <c:v>-9.4225809312141227</c:v>
                </c:pt>
                <c:pt idx="1142">
                  <c:v>37.46705636531712</c:v>
                </c:pt>
                <c:pt idx="1143">
                  <c:v>97.588516687068022</c:v>
                </c:pt>
                <c:pt idx="1144">
                  <c:v>29.490217914220487</c:v>
                </c:pt>
                <c:pt idx="1145">
                  <c:v>-172.73846270386426</c:v>
                </c:pt>
                <c:pt idx="1146">
                  <c:v>-466.142123078662</c:v>
                </c:pt>
                <c:pt idx="1147">
                  <c:v>153.83382078598481</c:v>
                </c:pt>
                <c:pt idx="1148">
                  <c:v>97.285979057680905</c:v>
                </c:pt>
                <c:pt idx="1149">
                  <c:v>86.644502057384358</c:v>
                </c:pt>
                <c:pt idx="1150">
                  <c:v>-167.91551094032198</c:v>
                </c:pt>
                <c:pt idx="1151">
                  <c:v>134.10362020126104</c:v>
                </c:pt>
                <c:pt idx="1152">
                  <c:v>-188.45866380855674</c:v>
                </c:pt>
                <c:pt idx="1153">
                  <c:v>-267.56026985879259</c:v>
                </c:pt>
                <c:pt idx="1154">
                  <c:v>51.609080769797266</c:v>
                </c:pt>
                <c:pt idx="1155">
                  <c:v>1.5297820781543019</c:v>
                </c:pt>
                <c:pt idx="1156">
                  <c:v>262.11116559430701</c:v>
                </c:pt>
                <c:pt idx="1157">
                  <c:v>116.02034759273286</c:v>
                </c:pt>
                <c:pt idx="1158">
                  <c:v>67.898071509008858</c:v>
                </c:pt>
                <c:pt idx="1159">
                  <c:v>-22.969863625030893</c:v>
                </c:pt>
                <c:pt idx="1160">
                  <c:v>43.105713242657188</c:v>
                </c:pt>
                <c:pt idx="1161">
                  <c:v>-2.4203144587754419</c:v>
                </c:pt>
                <c:pt idx="1162">
                  <c:v>106.47673432026635</c:v>
                </c:pt>
                <c:pt idx="1163">
                  <c:v>91.023242529154459</c:v>
                </c:pt>
                <c:pt idx="1164">
                  <c:v>116.67981195934246</c:v>
                </c:pt>
                <c:pt idx="1165">
                  <c:v>138.25901877633731</c:v>
                </c:pt>
                <c:pt idx="1166">
                  <c:v>-140.87411658653843</c:v>
                </c:pt>
                <c:pt idx="1167">
                  <c:v>53.559117899047394</c:v>
                </c:pt>
                <c:pt idx="1168">
                  <c:v>206.34809776785698</c:v>
                </c:pt>
                <c:pt idx="1169">
                  <c:v>-112.47009810051864</c:v>
                </c:pt>
                <c:pt idx="1170">
                  <c:v>124.23546057750787</c:v>
                </c:pt>
                <c:pt idx="1171">
                  <c:v>-43.409853208672942</c:v>
                </c:pt>
                <c:pt idx="1172">
                  <c:v>34.789445281741997</c:v>
                </c:pt>
                <c:pt idx="1173">
                  <c:v>-64.577907161965086</c:v>
                </c:pt>
                <c:pt idx="1174">
                  <c:v>-176.66961797127792</c:v>
                </c:pt>
                <c:pt idx="1175">
                  <c:v>367.43732176962374</c:v>
                </c:pt>
                <c:pt idx="1176">
                  <c:v>-109.74183069164118</c:v>
                </c:pt>
                <c:pt idx="1177">
                  <c:v>-277.45945395747754</c:v>
                </c:pt>
                <c:pt idx="1178">
                  <c:v>98.672554515035486</c:v>
                </c:pt>
                <c:pt idx="1179">
                  <c:v>203.30495290138632</c:v>
                </c:pt>
                <c:pt idx="1180">
                  <c:v>118.86610465872852</c:v>
                </c:pt>
                <c:pt idx="1181">
                  <c:v>413.62453665568364</c:v>
                </c:pt>
                <c:pt idx="1182">
                  <c:v>-156.05037206491716</c:v>
                </c:pt>
                <c:pt idx="1183">
                  <c:v>18.597998801734732</c:v>
                </c:pt>
                <c:pt idx="1184">
                  <c:v>229.60121794996459</c:v>
                </c:pt>
                <c:pt idx="1185">
                  <c:v>-380.10471568433786</c:v>
                </c:pt>
                <c:pt idx="1186">
                  <c:v>287.14572526556788</c:v>
                </c:pt>
                <c:pt idx="1187">
                  <c:v>-174.27798644960868</c:v>
                </c:pt>
                <c:pt idx="1188">
                  <c:v>260.05558935069826</c:v>
                </c:pt>
                <c:pt idx="1189">
                  <c:v>-84.640596405228635</c:v>
                </c:pt>
                <c:pt idx="1190">
                  <c:v>89.376830663615848</c:v>
                </c:pt>
                <c:pt idx="1191">
                  <c:v>-16.319483350066921</c:v>
                </c:pt>
                <c:pt idx="1192">
                  <c:v>-95.156533572272338</c:v>
                </c:pt>
                <c:pt idx="1193">
                  <c:v>84.042736031158114</c:v>
                </c:pt>
                <c:pt idx="1194">
                  <c:v>-447.83236825344267</c:v>
                </c:pt>
                <c:pt idx="1195">
                  <c:v>-22.993838887401889</c:v>
                </c:pt>
                <c:pt idx="1196">
                  <c:v>-279.3928082379054</c:v>
                </c:pt>
                <c:pt idx="1197">
                  <c:v>43.997031708386544</c:v>
                </c:pt>
                <c:pt idx="1198">
                  <c:v>-13.93703085923555</c:v>
                </c:pt>
                <c:pt idx="1199">
                  <c:v>146.16966256567611</c:v>
                </c:pt>
                <c:pt idx="1200">
                  <c:v>3.2966372767857202</c:v>
                </c:pt>
                <c:pt idx="1201">
                  <c:v>-108.41090202402138</c:v>
                </c:pt>
                <c:pt idx="1202">
                  <c:v>261.31848574604601</c:v>
                </c:pt>
                <c:pt idx="1203">
                  <c:v>24.534003671785889</c:v>
                </c:pt>
                <c:pt idx="1204">
                  <c:v>66.324303101950889</c:v>
                </c:pt>
                <c:pt idx="1205">
                  <c:v>-430.01478851591258</c:v>
                </c:pt>
                <c:pt idx="1206">
                  <c:v>85.193625701144327</c:v>
                </c:pt>
                <c:pt idx="1207">
                  <c:v>19.996854244915728</c:v>
                </c:pt>
                <c:pt idx="1208">
                  <c:v>-169.66901013928629</c:v>
                </c:pt>
                <c:pt idx="1209">
                  <c:v>-1551.1560923405282</c:v>
                </c:pt>
                <c:pt idx="1210">
                  <c:v>-328.99955813882139</c:v>
                </c:pt>
                <c:pt idx="1211">
                  <c:v>-102.32270348418385</c:v>
                </c:pt>
                <c:pt idx="1212">
                  <c:v>11.006090305276153</c:v>
                </c:pt>
                <c:pt idx="1213">
                  <c:v>47.604082500267815</c:v>
                </c:pt>
                <c:pt idx="1214">
                  <c:v>15.526742913540724</c:v>
                </c:pt>
                <c:pt idx="1215">
                  <c:v>-49.345034303027546</c:v>
                </c:pt>
                <c:pt idx="1216">
                  <c:v>13.11380924523867</c:v>
                </c:pt>
                <c:pt idx="1217">
                  <c:v>54.461405523255976</c:v>
                </c:pt>
                <c:pt idx="1218">
                  <c:v>-5.7534794220114494</c:v>
                </c:pt>
                <c:pt idx="1219">
                  <c:v>-1190.194591604765</c:v>
                </c:pt>
                <c:pt idx="1220">
                  <c:v>173.35464713931819</c:v>
                </c:pt>
                <c:pt idx="1221">
                  <c:v>-147.85026454866571</c:v>
                </c:pt>
                <c:pt idx="1222">
                  <c:v>-412.41602496217342</c:v>
                </c:pt>
                <c:pt idx="1223">
                  <c:v>-7.4268775245045164</c:v>
                </c:pt>
                <c:pt idx="1224">
                  <c:v>-87.477483228012986</c:v>
                </c:pt>
                <c:pt idx="1225">
                  <c:v>627.39603108115125</c:v>
                </c:pt>
                <c:pt idx="1226">
                  <c:v>-1284.0382226596648</c:v>
                </c:pt>
                <c:pt idx="1227">
                  <c:v>62.42678828679103</c:v>
                </c:pt>
                <c:pt idx="1228">
                  <c:v>-572.18581875000052</c:v>
                </c:pt>
                <c:pt idx="1229">
                  <c:v>-45.750758926502215</c:v>
                </c:pt>
                <c:pt idx="1230">
                  <c:v>-0.14149496265761971</c:v>
                </c:pt>
                <c:pt idx="1231">
                  <c:v>-64.288478522854831</c:v>
                </c:pt>
                <c:pt idx="1232">
                  <c:v>259.36754404578198</c:v>
                </c:pt>
                <c:pt idx="1233">
                  <c:v>19.039112216884025</c:v>
                </c:pt>
                <c:pt idx="1234">
                  <c:v>-107.29023830992904</c:v>
                </c:pt>
                <c:pt idx="1235">
                  <c:v>-25.197634433962229</c:v>
                </c:pt>
                <c:pt idx="1236">
                  <c:v>-941.42683737664925</c:v>
                </c:pt>
                <c:pt idx="1237">
                  <c:v>118.21136769380892</c:v>
                </c:pt>
                <c:pt idx="1238">
                  <c:v>63.129795691120663</c:v>
                </c:pt>
                <c:pt idx="1239">
                  <c:v>-27.319172131615041</c:v>
                </c:pt>
                <c:pt idx="1240">
                  <c:v>78.332461078381158</c:v>
                </c:pt>
                <c:pt idx="1241">
                  <c:v>-50.09232505484033</c:v>
                </c:pt>
                <c:pt idx="1242">
                  <c:v>-23.946830810788502</c:v>
                </c:pt>
                <c:pt idx="1243">
                  <c:v>-70.102613478440617</c:v>
                </c:pt>
                <c:pt idx="1244">
                  <c:v>80.185651587653709</c:v>
                </c:pt>
                <c:pt idx="1245">
                  <c:v>-19.111160513109365</c:v>
                </c:pt>
                <c:pt idx="1246">
                  <c:v>-110.86392671130949</c:v>
                </c:pt>
                <c:pt idx="1247">
                  <c:v>27.36255308901546</c:v>
                </c:pt>
                <c:pt idx="1248">
                  <c:v>163.55134673247633</c:v>
                </c:pt>
                <c:pt idx="1249">
                  <c:v>312.50230815954171</c:v>
                </c:pt>
                <c:pt idx="1250">
                  <c:v>805.97835710183801</c:v>
                </c:pt>
                <c:pt idx="1251">
                  <c:v>-53.424983343532787</c:v>
                </c:pt>
                <c:pt idx="1252">
                  <c:v>-49.884897185922952</c:v>
                </c:pt>
                <c:pt idx="1253">
                  <c:v>268.30436330434736</c:v>
                </c:pt>
                <c:pt idx="1254">
                  <c:v>-6.334005175428616</c:v>
                </c:pt>
                <c:pt idx="1255">
                  <c:v>294.3449705188699</c:v>
                </c:pt>
                <c:pt idx="1256">
                  <c:v>192.27183487470083</c:v>
                </c:pt>
                <c:pt idx="1257">
                  <c:v>-86.495759929033937</c:v>
                </c:pt>
                <c:pt idx="1258">
                  <c:v>186.96594256706967</c:v>
                </c:pt>
                <c:pt idx="1259">
                  <c:v>-17.739213020898635</c:v>
                </c:pt>
                <c:pt idx="1260">
                  <c:v>-64.20907596674688</c:v>
                </c:pt>
                <c:pt idx="1261">
                  <c:v>-140.44455963752532</c:v>
                </c:pt>
                <c:pt idx="1262">
                  <c:v>139.07247040563064</c:v>
                </c:pt>
                <c:pt idx="1263">
                  <c:v>-129.80374405184563</c:v>
                </c:pt>
                <c:pt idx="1264">
                  <c:v>-1896.5809242502578</c:v>
                </c:pt>
                <c:pt idx="1265">
                  <c:v>-496.70427654835964</c:v>
                </c:pt>
                <c:pt idx="1266">
                  <c:v>-94.670047502327535</c:v>
                </c:pt>
                <c:pt idx="1267">
                  <c:v>-614.25607716686352</c:v>
                </c:pt>
                <c:pt idx="1268">
                  <c:v>12.439891139302457</c:v>
                </c:pt>
                <c:pt idx="1269">
                  <c:v>-321.94682787449909</c:v>
                </c:pt>
                <c:pt idx="1270">
                  <c:v>60.995502157466497</c:v>
                </c:pt>
                <c:pt idx="1271">
                  <c:v>-265.62683830740065</c:v>
                </c:pt>
                <c:pt idx="1272">
                  <c:v>103.85152176397602</c:v>
                </c:pt>
                <c:pt idx="1273">
                  <c:v>-92.346829672558556</c:v>
                </c:pt>
                <c:pt idx="1274">
                  <c:v>16.956533207849589</c:v>
                </c:pt>
                <c:pt idx="1275">
                  <c:v>73.802100087856758</c:v>
                </c:pt>
                <c:pt idx="1276">
                  <c:v>-849.58644352119984</c:v>
                </c:pt>
                <c:pt idx="1277">
                  <c:v>-67.846480706935878</c:v>
                </c:pt>
                <c:pt idx="1278">
                  <c:v>112.95165120087375</c:v>
                </c:pt>
                <c:pt idx="1279">
                  <c:v>-12.771511984266951</c:v>
                </c:pt>
                <c:pt idx="1280">
                  <c:v>-255.26299607412065</c:v>
                </c:pt>
                <c:pt idx="1281">
                  <c:v>-22.773384585805289</c:v>
                </c:pt>
                <c:pt idx="1282">
                  <c:v>158.72038323209739</c:v>
                </c:pt>
                <c:pt idx="1283">
                  <c:v>-37.414724966638992</c:v>
                </c:pt>
                <c:pt idx="1284">
                  <c:v>43.686670482439645</c:v>
                </c:pt>
                <c:pt idx="1285">
                  <c:v>85.010003273569708</c:v>
                </c:pt>
                <c:pt idx="1286">
                  <c:v>92.742836832350875</c:v>
                </c:pt>
                <c:pt idx="1287">
                  <c:v>24.476138860593789</c:v>
                </c:pt>
                <c:pt idx="1288">
                  <c:v>-159.76174242770873</c:v>
                </c:pt>
                <c:pt idx="1289">
                  <c:v>-394.58670435447169</c:v>
                </c:pt>
                <c:pt idx="1290">
                  <c:v>37.598288306140013</c:v>
                </c:pt>
                <c:pt idx="1291">
                  <c:v>-22.452305937147017</c:v>
                </c:pt>
                <c:pt idx="1292">
                  <c:v>52.065502996456267</c:v>
                </c:pt>
                <c:pt idx="1293">
                  <c:v>-54.623570963178373</c:v>
                </c:pt>
                <c:pt idx="1294">
                  <c:v>200.79169297138012</c:v>
                </c:pt>
                <c:pt idx="1295">
                  <c:v>310.75353741442689</c:v>
                </c:pt>
                <c:pt idx="1296">
                  <c:v>64.366596596693768</c:v>
                </c:pt>
                <c:pt idx="1297">
                  <c:v>103.46348626768338</c:v>
                </c:pt>
                <c:pt idx="1298">
                  <c:v>22.379023945538229</c:v>
                </c:pt>
                <c:pt idx="1299">
                  <c:v>56.084122982072763</c:v>
                </c:pt>
                <c:pt idx="1300">
                  <c:v>41.305939809649999</c:v>
                </c:pt>
                <c:pt idx="1301">
                  <c:v>48.455172615267394</c:v>
                </c:pt>
                <c:pt idx="1302">
                  <c:v>90.599846186155858</c:v>
                </c:pt>
                <c:pt idx="1303">
                  <c:v>-80.219831950271413</c:v>
                </c:pt>
                <c:pt idx="1304">
                  <c:v>35.322402333215322</c:v>
                </c:pt>
                <c:pt idx="1305">
                  <c:v>43.716920640698227</c:v>
                </c:pt>
                <c:pt idx="1306">
                  <c:v>20.701429664778729</c:v>
                </c:pt>
                <c:pt idx="1307">
                  <c:v>-91.769997238165445</c:v>
                </c:pt>
                <c:pt idx="1308">
                  <c:v>-156.31935466387063</c:v>
                </c:pt>
                <c:pt idx="1309">
                  <c:v>-24.511885297639836</c:v>
                </c:pt>
                <c:pt idx="1310">
                  <c:v>38.252429809570458</c:v>
                </c:pt>
                <c:pt idx="1311">
                  <c:v>105.42482355689364</c:v>
                </c:pt>
                <c:pt idx="1312">
                  <c:v>89.969670790144647</c:v>
                </c:pt>
                <c:pt idx="1313">
                  <c:v>-192.4558222347321</c:v>
                </c:pt>
                <c:pt idx="1314">
                  <c:v>41.895404319041646</c:v>
                </c:pt>
                <c:pt idx="1315">
                  <c:v>-165.67431944829821</c:v>
                </c:pt>
                <c:pt idx="1316">
                  <c:v>-51.250137558476204</c:v>
                </c:pt>
                <c:pt idx="1317">
                  <c:v>-782.66440679505797</c:v>
                </c:pt>
                <c:pt idx="1318">
                  <c:v>-188.22517202845592</c:v>
                </c:pt>
                <c:pt idx="1319">
                  <c:v>-17.786544723420967</c:v>
                </c:pt>
                <c:pt idx="1320">
                  <c:v>-4213.5645195218258</c:v>
                </c:pt>
                <c:pt idx="1321">
                  <c:v>18.450373729955444</c:v>
                </c:pt>
                <c:pt idx="1322">
                  <c:v>282.89312126429058</c:v>
                </c:pt>
                <c:pt idx="1323">
                  <c:v>302.79470914516264</c:v>
                </c:pt>
                <c:pt idx="1324">
                  <c:v>79.224008029051248</c:v>
                </c:pt>
                <c:pt idx="1325">
                  <c:v>-4.5026626855843697</c:v>
                </c:pt>
                <c:pt idx="1326">
                  <c:v>85.343548606669188</c:v>
                </c:pt>
                <c:pt idx="1327">
                  <c:v>-78.181172060622359</c:v>
                </c:pt>
                <c:pt idx="1328">
                  <c:v>-15.605221523268444</c:v>
                </c:pt>
                <c:pt idx="1329">
                  <c:v>67.587243123218244</c:v>
                </c:pt>
                <c:pt idx="1330">
                  <c:v>297.20415253344208</c:v>
                </c:pt>
                <c:pt idx="1331">
                  <c:v>-502.95227181490401</c:v>
                </c:pt>
                <c:pt idx="1332">
                  <c:v>55.991083479617139</c:v>
                </c:pt>
                <c:pt idx="1333">
                  <c:v>-24.960205837110916</c:v>
                </c:pt>
                <c:pt idx="1334">
                  <c:v>148.00636547310035</c:v>
                </c:pt>
                <c:pt idx="1335">
                  <c:v>98.696274393459134</c:v>
                </c:pt>
                <c:pt idx="1336">
                  <c:v>-52.294637243236544</c:v>
                </c:pt>
                <c:pt idx="1337">
                  <c:v>143.98573757970249</c:v>
                </c:pt>
                <c:pt idx="1338">
                  <c:v>153.86304176911472</c:v>
                </c:pt>
                <c:pt idx="1339">
                  <c:v>-57.043712633411573</c:v>
                </c:pt>
                <c:pt idx="1340">
                  <c:v>83.253093799213161</c:v>
                </c:pt>
                <c:pt idx="1341">
                  <c:v>13.993236473790754</c:v>
                </c:pt>
                <c:pt idx="1342">
                  <c:v>-11.123354123137768</c:v>
                </c:pt>
                <c:pt idx="1343">
                  <c:v>-27.634549909368729</c:v>
                </c:pt>
                <c:pt idx="1344">
                  <c:v>-36.803803849230412</c:v>
                </c:pt>
                <c:pt idx="1345">
                  <c:v>-344.70023129396338</c:v>
                </c:pt>
                <c:pt idx="1346">
                  <c:v>-57.676194306086309</c:v>
                </c:pt>
                <c:pt idx="1347">
                  <c:v>166.89147357905671</c:v>
                </c:pt>
                <c:pt idx="1348">
                  <c:v>100.2482529147737</c:v>
                </c:pt>
                <c:pt idx="1349">
                  <c:v>128.40926982116068</c:v>
                </c:pt>
                <c:pt idx="1350">
                  <c:v>155.90050092223544</c:v>
                </c:pt>
                <c:pt idx="1351">
                  <c:v>4.3554341912813905</c:v>
                </c:pt>
                <c:pt idx="1352">
                  <c:v>114.95756978814681</c:v>
                </c:pt>
                <c:pt idx="1353">
                  <c:v>-16.302053590050974</c:v>
                </c:pt>
                <c:pt idx="1354">
                  <c:v>20.349075629566904</c:v>
                </c:pt>
                <c:pt idx="1355">
                  <c:v>90.951454583720377</c:v>
                </c:pt>
                <c:pt idx="1356">
                  <c:v>215.74794192913419</c:v>
                </c:pt>
                <c:pt idx="1357">
                  <c:v>88.638935035027956</c:v>
                </c:pt>
                <c:pt idx="1358">
                  <c:v>-37.019755317193301</c:v>
                </c:pt>
                <c:pt idx="1359">
                  <c:v>64.325036544769716</c:v>
                </c:pt>
                <c:pt idx="1360">
                  <c:v>-299.19266854919675</c:v>
                </c:pt>
                <c:pt idx="1361">
                  <c:v>217.26000589981595</c:v>
                </c:pt>
                <c:pt idx="1362">
                  <c:v>11.830299769774768</c:v>
                </c:pt>
                <c:pt idx="1363">
                  <c:v>53.399912987704511</c:v>
                </c:pt>
                <c:pt idx="1364">
                  <c:v>-20.786627592322795</c:v>
                </c:pt>
                <c:pt idx="1365">
                  <c:v>-14.547491554666006</c:v>
                </c:pt>
                <c:pt idx="1366">
                  <c:v>-140.31420364846949</c:v>
                </c:pt>
                <c:pt idx="1367">
                  <c:v>293.33632863230559</c:v>
                </c:pt>
                <c:pt idx="1368">
                  <c:v>43.475127754452146</c:v>
                </c:pt>
                <c:pt idx="1369">
                  <c:v>120.96668013883702</c:v>
                </c:pt>
                <c:pt idx="1370">
                  <c:v>-22.167282946038753</c:v>
                </c:pt>
                <c:pt idx="1371">
                  <c:v>-113.4939262988722</c:v>
                </c:pt>
                <c:pt idx="1372">
                  <c:v>100.74765921354162</c:v>
                </c:pt>
                <c:pt idx="1373">
                  <c:v>-218.96580677688945</c:v>
                </c:pt>
                <c:pt idx="1374">
                  <c:v>-29.115335747898335</c:v>
                </c:pt>
                <c:pt idx="1375">
                  <c:v>200.61643691269839</c:v>
                </c:pt>
                <c:pt idx="1376">
                  <c:v>112.88622508188389</c:v>
                </c:pt>
                <c:pt idx="1377">
                  <c:v>-76.295479864545882</c:v>
                </c:pt>
                <c:pt idx="1378">
                  <c:v>55.987725391238094</c:v>
                </c:pt>
                <c:pt idx="1379">
                  <c:v>-208.21993956813012</c:v>
                </c:pt>
                <c:pt idx="1380">
                  <c:v>-135.67944924105188</c:v>
                </c:pt>
                <c:pt idx="1381">
                  <c:v>-22.50941431091022</c:v>
                </c:pt>
                <c:pt idx="1382">
                  <c:v>21.882955521339323</c:v>
                </c:pt>
                <c:pt idx="1383">
                  <c:v>-233.91047067650777</c:v>
                </c:pt>
                <c:pt idx="1384">
                  <c:v>-18.088702547665424</c:v>
                </c:pt>
                <c:pt idx="1385">
                  <c:v>47.392355103140332</c:v>
                </c:pt>
                <c:pt idx="1386">
                  <c:v>29.915829106267587</c:v>
                </c:pt>
                <c:pt idx="1387">
                  <c:v>49.361266822848194</c:v>
                </c:pt>
                <c:pt idx="1388">
                  <c:v>117.88013798054095</c:v>
                </c:pt>
                <c:pt idx="1389">
                  <c:v>158.28797105561861</c:v>
                </c:pt>
                <c:pt idx="1390">
                  <c:v>-389.83111370127199</c:v>
                </c:pt>
                <c:pt idx="1391">
                  <c:v>-238.63865022231428</c:v>
                </c:pt>
                <c:pt idx="1392">
                  <c:v>127.75987273755551</c:v>
                </c:pt>
                <c:pt idx="1393">
                  <c:v>100.13226358223464</c:v>
                </c:pt>
                <c:pt idx="1394">
                  <c:v>82.185035205905649</c:v>
                </c:pt>
                <c:pt idx="1395">
                  <c:v>-39.374343363782728</c:v>
                </c:pt>
                <c:pt idx="1396">
                  <c:v>-141.62532022789725</c:v>
                </c:pt>
                <c:pt idx="1397">
                  <c:v>91.861800831131589</c:v>
                </c:pt>
                <c:pt idx="1398">
                  <c:v>-24.28488119466536</c:v>
                </c:pt>
                <c:pt idx="1399">
                  <c:v>166.84126763929387</c:v>
                </c:pt>
                <c:pt idx="1400">
                  <c:v>276.79594182180875</c:v>
                </c:pt>
                <c:pt idx="1401">
                  <c:v>81.637673877490869</c:v>
                </c:pt>
                <c:pt idx="1402">
                  <c:v>74.374116699219215</c:v>
                </c:pt>
                <c:pt idx="1403">
                  <c:v>-263.57605854832627</c:v>
                </c:pt>
                <c:pt idx="1404">
                  <c:v>-307.68626978490261</c:v>
                </c:pt>
                <c:pt idx="1405">
                  <c:v>41.909644791488013</c:v>
                </c:pt>
                <c:pt idx="1406">
                  <c:v>99.522020881558618</c:v>
                </c:pt>
                <c:pt idx="1407">
                  <c:v>67.521367877760269</c:v>
                </c:pt>
                <c:pt idx="1408">
                  <c:v>88.800494267184718</c:v>
                </c:pt>
                <c:pt idx="1409">
                  <c:v>-79.56385034403651</c:v>
                </c:pt>
                <c:pt idx="1410">
                  <c:v>172.08851214429123</c:v>
                </c:pt>
                <c:pt idx="1411">
                  <c:v>224.35156328517598</c:v>
                </c:pt>
                <c:pt idx="1412">
                  <c:v>-2.8277786011015404</c:v>
                </c:pt>
                <c:pt idx="1413">
                  <c:v>-48.243989308781259</c:v>
                </c:pt>
                <c:pt idx="1414">
                  <c:v>68.224828804347922</c:v>
                </c:pt>
                <c:pt idx="1415">
                  <c:v>-49.755430433917326</c:v>
                </c:pt>
                <c:pt idx="1416">
                  <c:v>77.149572216112958</c:v>
                </c:pt>
                <c:pt idx="1417">
                  <c:v>-30.217127157983185</c:v>
                </c:pt>
                <c:pt idx="1418">
                  <c:v>90.073084232753587</c:v>
                </c:pt>
                <c:pt idx="1419">
                  <c:v>-150.86420217748119</c:v>
                </c:pt>
                <c:pt idx="1420">
                  <c:v>-115.05383671165443</c:v>
                </c:pt>
                <c:pt idx="1421">
                  <c:v>1068.7480600527101</c:v>
                </c:pt>
                <c:pt idx="1422">
                  <c:v>-177.9161796995694</c:v>
                </c:pt>
                <c:pt idx="1423">
                  <c:v>-7.7308578247846924</c:v>
                </c:pt>
                <c:pt idx="1424">
                  <c:v>-1.051991913825211</c:v>
                </c:pt>
                <c:pt idx="1425">
                  <c:v>127.94980426348371</c:v>
                </c:pt>
                <c:pt idx="1426">
                  <c:v>-150.96896842746642</c:v>
                </c:pt>
                <c:pt idx="1427">
                  <c:v>-45.332999849835666</c:v>
                </c:pt>
                <c:pt idx="1428">
                  <c:v>46.552212307820113</c:v>
                </c:pt>
                <c:pt idx="1429">
                  <c:v>262.44418314053871</c:v>
                </c:pt>
                <c:pt idx="1430">
                  <c:v>-122.42589706232123</c:v>
                </c:pt>
                <c:pt idx="1431">
                  <c:v>-378.30982545585437</c:v>
                </c:pt>
                <c:pt idx="1432">
                  <c:v>-171.80544930186181</c:v>
                </c:pt>
                <c:pt idx="1433">
                  <c:v>-416.05876111968212</c:v>
                </c:pt>
                <c:pt idx="1434">
                  <c:v>199.87774740409063</c:v>
                </c:pt>
                <c:pt idx="1435">
                  <c:v>27.503356181772077</c:v>
                </c:pt>
                <c:pt idx="1436">
                  <c:v>-377.08528910590286</c:v>
                </c:pt>
                <c:pt idx="1437">
                  <c:v>-21.949781852223119</c:v>
                </c:pt>
                <c:pt idx="1438">
                  <c:v>-941.62952122043941</c:v>
                </c:pt>
                <c:pt idx="1439">
                  <c:v>17.102606011957562</c:v>
                </c:pt>
                <c:pt idx="1440">
                  <c:v>-7.1392708934757509</c:v>
                </c:pt>
                <c:pt idx="1441">
                  <c:v>163.33805701138041</c:v>
                </c:pt>
                <c:pt idx="1442">
                  <c:v>109.47628362263679</c:v>
                </c:pt>
                <c:pt idx="1443">
                  <c:v>92.570842456412507</c:v>
                </c:pt>
                <c:pt idx="1444">
                  <c:v>-461.73854615825417</c:v>
                </c:pt>
                <c:pt idx="1445">
                  <c:v>152.54876577530541</c:v>
                </c:pt>
                <c:pt idx="1446">
                  <c:v>-189.24974721337512</c:v>
                </c:pt>
                <c:pt idx="1447">
                  <c:v>-323.03606804485605</c:v>
                </c:pt>
                <c:pt idx="1448">
                  <c:v>488.6040507812499</c:v>
                </c:pt>
                <c:pt idx="1449">
                  <c:v>-16.765596564395494</c:v>
                </c:pt>
                <c:pt idx="1450">
                  <c:v>75.741226025133301</c:v>
                </c:pt>
                <c:pt idx="1451">
                  <c:v>-34.028181390416009</c:v>
                </c:pt>
                <c:pt idx="1452">
                  <c:v>-1091.8477128191698</c:v>
                </c:pt>
                <c:pt idx="1453">
                  <c:v>83.280844655650284</c:v>
                </c:pt>
                <c:pt idx="1454">
                  <c:v>25.113783183396393</c:v>
                </c:pt>
                <c:pt idx="1455">
                  <c:v>116.99933349320642</c:v>
                </c:pt>
                <c:pt idx="1456">
                  <c:v>68.177953736301319</c:v>
                </c:pt>
                <c:pt idx="1457">
                  <c:v>28.184604179327089</c:v>
                </c:pt>
                <c:pt idx="1458">
                  <c:v>-46.907437359233427</c:v>
                </c:pt>
                <c:pt idx="1459">
                  <c:v>52.965911684782526</c:v>
                </c:pt>
                <c:pt idx="1460">
                  <c:v>205.61958838166476</c:v>
                </c:pt>
                <c:pt idx="1461">
                  <c:v>-43.845431115698894</c:v>
                </c:pt>
                <c:pt idx="1462">
                  <c:v>107.9812493246561</c:v>
                </c:pt>
                <c:pt idx="1463">
                  <c:v>-376.35344578598483</c:v>
                </c:pt>
                <c:pt idx="1464">
                  <c:v>64.166458564961758</c:v>
                </c:pt>
                <c:pt idx="1465">
                  <c:v>-46.23921277160337</c:v>
                </c:pt>
                <c:pt idx="1466">
                  <c:v>14.085037373183125</c:v>
                </c:pt>
                <c:pt idx="1467">
                  <c:v>-140.99392411446934</c:v>
                </c:pt>
                <c:pt idx="1468">
                  <c:v>-138.47839832394621</c:v>
                </c:pt>
                <c:pt idx="1469">
                  <c:v>-76.011379659963865</c:v>
                </c:pt>
                <c:pt idx="1470">
                  <c:v>528.38187406836062</c:v>
                </c:pt>
                <c:pt idx="1471">
                  <c:v>-98.753122639079876</c:v>
                </c:pt>
                <c:pt idx="1472">
                  <c:v>24.771100252003183</c:v>
                </c:pt>
                <c:pt idx="1473">
                  <c:v>72.660156588643133</c:v>
                </c:pt>
                <c:pt idx="1474">
                  <c:v>-208.69099961029204</c:v>
                </c:pt>
                <c:pt idx="1475">
                  <c:v>44.696794196740903</c:v>
                </c:pt>
                <c:pt idx="1476">
                  <c:v>-155.87205286573794</c:v>
                </c:pt>
                <c:pt idx="1477">
                  <c:v>-135.21047543726311</c:v>
                </c:pt>
                <c:pt idx="1478">
                  <c:v>176.78642190251529</c:v>
                </c:pt>
                <c:pt idx="1479">
                  <c:v>-93.226730901460158</c:v>
                </c:pt>
                <c:pt idx="1480">
                  <c:v>-1.7208563858342099</c:v>
                </c:pt>
                <c:pt idx="1481">
                  <c:v>-87.735264705486117</c:v>
                </c:pt>
                <c:pt idx="1482">
                  <c:v>-697.15232781475129</c:v>
                </c:pt>
                <c:pt idx="1483">
                  <c:v>-6.8450878243244695</c:v>
                </c:pt>
                <c:pt idx="1484">
                  <c:v>25.209334772452781</c:v>
                </c:pt>
                <c:pt idx="1485">
                  <c:v>35.822711244495522</c:v>
                </c:pt>
                <c:pt idx="1486">
                  <c:v>-9.511731332421455</c:v>
                </c:pt>
                <c:pt idx="1487">
                  <c:v>29.02583254841522</c:v>
                </c:pt>
                <c:pt idx="1488">
                  <c:v>-40.039327030033348</c:v>
                </c:pt>
                <c:pt idx="1489">
                  <c:v>-9.4647689248058349</c:v>
                </c:pt>
                <c:pt idx="1490">
                  <c:v>787.31669818386695</c:v>
                </c:pt>
                <c:pt idx="1491">
                  <c:v>-220.74688570462612</c:v>
                </c:pt>
                <c:pt idx="1492">
                  <c:v>115.17197940022415</c:v>
                </c:pt>
                <c:pt idx="1493">
                  <c:v>89.983791170271118</c:v>
                </c:pt>
                <c:pt idx="1494">
                  <c:v>94.126707326060227</c:v>
                </c:pt>
                <c:pt idx="1495">
                  <c:v>91.940492947418846</c:v>
                </c:pt>
                <c:pt idx="1496">
                  <c:v>-57.894248122914355</c:v>
                </c:pt>
                <c:pt idx="1497">
                  <c:v>-293.13424010319704</c:v>
                </c:pt>
                <c:pt idx="1498">
                  <c:v>-25.415234155459792</c:v>
                </c:pt>
                <c:pt idx="1499">
                  <c:v>-6.2066438665064148</c:v>
                </c:pt>
                <c:pt idx="1500">
                  <c:v>-212.10127444001517</c:v>
                </c:pt>
                <c:pt idx="1501">
                  <c:v>23.848829498895768</c:v>
                </c:pt>
                <c:pt idx="1502">
                  <c:v>234.93062631145153</c:v>
                </c:pt>
                <c:pt idx="1503">
                  <c:v>-100.78556577252404</c:v>
                </c:pt>
                <c:pt idx="1504">
                  <c:v>80.903429331434282</c:v>
                </c:pt>
                <c:pt idx="1505">
                  <c:v>30.889630831418689</c:v>
                </c:pt>
                <c:pt idx="1506">
                  <c:v>55.677642397164476</c:v>
                </c:pt>
                <c:pt idx="1507">
                  <c:v>141.45405208333341</c:v>
                </c:pt>
                <c:pt idx="1508">
                  <c:v>53.680537801778861</c:v>
                </c:pt>
                <c:pt idx="1509">
                  <c:v>78.655462658258998</c:v>
                </c:pt>
                <c:pt idx="1510">
                  <c:v>-586.88311907582943</c:v>
                </c:pt>
                <c:pt idx="1511">
                  <c:v>-2.5811027179913859</c:v>
                </c:pt>
                <c:pt idx="1512">
                  <c:v>-14.04146091986456</c:v>
                </c:pt>
                <c:pt idx="1513">
                  <c:v>140.2106627116346</c:v>
                </c:pt>
                <c:pt idx="1514">
                  <c:v>408.64464606299202</c:v>
                </c:pt>
                <c:pt idx="1515">
                  <c:v>-99.387761174306348</c:v>
                </c:pt>
                <c:pt idx="1516">
                  <c:v>81.383032499321288</c:v>
                </c:pt>
                <c:pt idx="1517">
                  <c:v>100.19363661792258</c:v>
                </c:pt>
                <c:pt idx="1518">
                  <c:v>260.59540294368384</c:v>
                </c:pt>
                <c:pt idx="1519">
                  <c:v>-10.740976219024924</c:v>
                </c:pt>
                <c:pt idx="1520">
                  <c:v>-682.23591596283802</c:v>
                </c:pt>
                <c:pt idx="1521">
                  <c:v>65.918698683049286</c:v>
                </c:pt>
                <c:pt idx="1522">
                  <c:v>175.49415679931545</c:v>
                </c:pt>
                <c:pt idx="1523">
                  <c:v>-106.69746151792305</c:v>
                </c:pt>
                <c:pt idx="1524">
                  <c:v>28.125590328246268</c:v>
                </c:pt>
                <c:pt idx="1525">
                  <c:v>235.04333835980304</c:v>
                </c:pt>
                <c:pt idx="1526">
                  <c:v>153.42782267915305</c:v>
                </c:pt>
                <c:pt idx="1527">
                  <c:v>-226.70379266161757</c:v>
                </c:pt>
                <c:pt idx="1528">
                  <c:v>45.027926745710204</c:v>
                </c:pt>
                <c:pt idx="1529">
                  <c:v>94.389779196298917</c:v>
                </c:pt>
                <c:pt idx="1530">
                  <c:v>2045.6217981843058</c:v>
                </c:pt>
                <c:pt idx="1531">
                  <c:v>89.427100519980172</c:v>
                </c:pt>
                <c:pt idx="1532">
                  <c:v>-38.267345490753151</c:v>
                </c:pt>
                <c:pt idx="1533">
                  <c:v>84.204582201086978</c:v>
                </c:pt>
                <c:pt idx="1534">
                  <c:v>81.569487256572188</c:v>
                </c:pt>
                <c:pt idx="1535">
                  <c:v>-255.81041567460321</c:v>
                </c:pt>
                <c:pt idx="1536">
                  <c:v>102.01477333239895</c:v>
                </c:pt>
                <c:pt idx="1537">
                  <c:v>85.232620741560467</c:v>
                </c:pt>
                <c:pt idx="1538">
                  <c:v>-114.98464265682736</c:v>
                </c:pt>
                <c:pt idx="1539">
                  <c:v>580.83414340807849</c:v>
                </c:pt>
                <c:pt idx="1540">
                  <c:v>-83.259671495637363</c:v>
                </c:pt>
                <c:pt idx="1541">
                  <c:v>-117.39745400793822</c:v>
                </c:pt>
                <c:pt idx="1542">
                  <c:v>126.69135757562923</c:v>
                </c:pt>
                <c:pt idx="1543">
                  <c:v>68.205083324211941</c:v>
                </c:pt>
                <c:pt idx="1544">
                  <c:v>-208.94665187132554</c:v>
                </c:pt>
                <c:pt idx="1545">
                  <c:v>-167.50652560763896</c:v>
                </c:pt>
                <c:pt idx="1546">
                  <c:v>104.74644406392697</c:v>
                </c:pt>
                <c:pt idx="1547">
                  <c:v>229.48380672373662</c:v>
                </c:pt>
                <c:pt idx="1548">
                  <c:v>48.688582581321384</c:v>
                </c:pt>
                <c:pt idx="1549">
                  <c:v>13.398312252512792</c:v>
                </c:pt>
                <c:pt idx="1550">
                  <c:v>251.11852509606905</c:v>
                </c:pt>
                <c:pt idx="1551">
                  <c:v>78.027243054508432</c:v>
                </c:pt>
                <c:pt idx="1552">
                  <c:v>10.332412676886861</c:v>
                </c:pt>
                <c:pt idx="1553">
                  <c:v>-163.54226625698186</c:v>
                </c:pt>
                <c:pt idx="1554">
                  <c:v>8.9707372934533662</c:v>
                </c:pt>
                <c:pt idx="1555">
                  <c:v>95.671627866745752</c:v>
                </c:pt>
                <c:pt idx="1556">
                  <c:v>-164.32355047849717</c:v>
                </c:pt>
                <c:pt idx="1557">
                  <c:v>-233.04284890557147</c:v>
                </c:pt>
                <c:pt idx="1558">
                  <c:v>853.87493778870009</c:v>
                </c:pt>
                <c:pt idx="1559">
                  <c:v>144.75316011103999</c:v>
                </c:pt>
                <c:pt idx="1560">
                  <c:v>-126.64241129406321</c:v>
                </c:pt>
                <c:pt idx="1561">
                  <c:v>169.41770345405772</c:v>
                </c:pt>
                <c:pt idx="1562">
                  <c:v>44.808339331141013</c:v>
                </c:pt>
                <c:pt idx="1563">
                  <c:v>-54.838493735763095</c:v>
                </c:pt>
                <c:pt idx="1564">
                  <c:v>-51.800957307776144</c:v>
                </c:pt>
                <c:pt idx="1565">
                  <c:v>-5.3350762535168785</c:v>
                </c:pt>
                <c:pt idx="1566">
                  <c:v>21.388541047225385</c:v>
                </c:pt>
                <c:pt idx="1567">
                  <c:v>276.67287974836108</c:v>
                </c:pt>
                <c:pt idx="1568">
                  <c:v>58.736409575742741</c:v>
                </c:pt>
                <c:pt idx="1569">
                  <c:v>-93.746587167815022</c:v>
                </c:pt>
                <c:pt idx="1570">
                  <c:v>57.79496532654526</c:v>
                </c:pt>
                <c:pt idx="1571">
                  <c:v>100.33200405927836</c:v>
                </c:pt>
                <c:pt idx="1572">
                  <c:v>-63.514883599508188</c:v>
                </c:pt>
                <c:pt idx="1573">
                  <c:v>530.13362891793611</c:v>
                </c:pt>
                <c:pt idx="1574">
                  <c:v>-9.5413906052770479</c:v>
                </c:pt>
                <c:pt idx="1575">
                  <c:v>-290.07694032611283</c:v>
                </c:pt>
                <c:pt idx="1576">
                  <c:v>-100.92554258849565</c:v>
                </c:pt>
                <c:pt idx="1577">
                  <c:v>86.996522708339114</c:v>
                </c:pt>
                <c:pt idx="1578">
                  <c:v>-9.0262511835517962</c:v>
                </c:pt>
                <c:pt idx="1579">
                  <c:v>108.49666502164816</c:v>
                </c:pt>
                <c:pt idx="1580">
                  <c:v>1.2541614883208638</c:v>
                </c:pt>
                <c:pt idx="1581">
                  <c:v>40.38831329857608</c:v>
                </c:pt>
                <c:pt idx="1582">
                  <c:v>53.248614617554971</c:v>
                </c:pt>
                <c:pt idx="1583">
                  <c:v>-30.192041498682105</c:v>
                </c:pt>
                <c:pt idx="1584">
                  <c:v>146.16802615621063</c:v>
                </c:pt>
                <c:pt idx="1585">
                  <c:v>48.995821638695972</c:v>
                </c:pt>
                <c:pt idx="1586">
                  <c:v>99.366350564086758</c:v>
                </c:pt>
                <c:pt idx="1587">
                  <c:v>-153.47724696568227</c:v>
                </c:pt>
                <c:pt idx="1588">
                  <c:v>-120.45614052547806</c:v>
                </c:pt>
                <c:pt idx="1589">
                  <c:v>-31.994195868945887</c:v>
                </c:pt>
                <c:pt idx="1590">
                  <c:v>278.75143300513673</c:v>
                </c:pt>
                <c:pt idx="1591">
                  <c:v>-219.67842565379121</c:v>
                </c:pt>
                <c:pt idx="1592">
                  <c:v>154.32232211813644</c:v>
                </c:pt>
                <c:pt idx="1593">
                  <c:v>6.0183706713245115</c:v>
                </c:pt>
                <c:pt idx="1594">
                  <c:v>-138.63602093272897</c:v>
                </c:pt>
                <c:pt idx="1595">
                  <c:v>-0.76015299047292451</c:v>
                </c:pt>
                <c:pt idx="1596">
                  <c:v>-12.891986562268723</c:v>
                </c:pt>
                <c:pt idx="1597">
                  <c:v>14.092005168900171</c:v>
                </c:pt>
                <c:pt idx="1598">
                  <c:v>63.996968550955401</c:v>
                </c:pt>
                <c:pt idx="1599">
                  <c:v>100.98663891522475</c:v>
                </c:pt>
                <c:pt idx="1600">
                  <c:v>219.18160379101352</c:v>
                </c:pt>
                <c:pt idx="1601">
                  <c:v>374.308413036113</c:v>
                </c:pt>
                <c:pt idx="1602">
                  <c:v>48.185947882401273</c:v>
                </c:pt>
                <c:pt idx="1603">
                  <c:v>-170.17146936714602</c:v>
                </c:pt>
                <c:pt idx="1604">
                  <c:v>44.536412040672012</c:v>
                </c:pt>
                <c:pt idx="1605">
                  <c:v>-106.5964262161107</c:v>
                </c:pt>
                <c:pt idx="1606">
                  <c:v>-63.923185609787495</c:v>
                </c:pt>
                <c:pt idx="1607">
                  <c:v>48.078508669960314</c:v>
                </c:pt>
                <c:pt idx="1608">
                  <c:v>60.16173106402691</c:v>
                </c:pt>
                <c:pt idx="1609">
                  <c:v>464.03514147418207</c:v>
                </c:pt>
                <c:pt idx="1610">
                  <c:v>478.63010217658319</c:v>
                </c:pt>
                <c:pt idx="1611">
                  <c:v>8.8517718535589065</c:v>
                </c:pt>
                <c:pt idx="1612">
                  <c:v>247.54784768911514</c:v>
                </c:pt>
                <c:pt idx="1613">
                  <c:v>54.070865910384654</c:v>
                </c:pt>
                <c:pt idx="1614">
                  <c:v>-300.69688123604578</c:v>
                </c:pt>
                <c:pt idx="1615">
                  <c:v>-514.86136851828678</c:v>
                </c:pt>
                <c:pt idx="1616">
                  <c:v>5.7278112860068315</c:v>
                </c:pt>
                <c:pt idx="1617">
                  <c:v>66.032897163875589</c:v>
                </c:pt>
                <c:pt idx="1618">
                  <c:v>-9.7996544009996107</c:v>
                </c:pt>
                <c:pt idx="1619">
                  <c:v>108.27869170411209</c:v>
                </c:pt>
                <c:pt idx="1620">
                  <c:v>745.67843750000611</c:v>
                </c:pt>
                <c:pt idx="1621">
                  <c:v>41.120256158618197</c:v>
                </c:pt>
                <c:pt idx="1622">
                  <c:v>27.405988516971838</c:v>
                </c:pt>
                <c:pt idx="1623">
                  <c:v>56.51178152118402</c:v>
                </c:pt>
                <c:pt idx="1624">
                  <c:v>-72.995655727283065</c:v>
                </c:pt>
                <c:pt idx="1625">
                  <c:v>-244.90778355675485</c:v>
                </c:pt>
                <c:pt idx="1626">
                  <c:v>-65.737762979233125</c:v>
                </c:pt>
                <c:pt idx="1627">
                  <c:v>9.7242646485120439</c:v>
                </c:pt>
                <c:pt idx="1628">
                  <c:v>77.303865354399349</c:v>
                </c:pt>
                <c:pt idx="1629">
                  <c:v>-74.530675341393447</c:v>
                </c:pt>
                <c:pt idx="1630">
                  <c:v>-16.011717849586727</c:v>
                </c:pt>
                <c:pt idx="1631">
                  <c:v>-275.39474573575779</c:v>
                </c:pt>
                <c:pt idx="1632">
                  <c:v>61.821170892295761</c:v>
                </c:pt>
                <c:pt idx="1633">
                  <c:v>-87.911174196263076</c:v>
                </c:pt>
                <c:pt idx="1634">
                  <c:v>61.566340390879866</c:v>
                </c:pt>
                <c:pt idx="1635">
                  <c:v>-88.901603348894795</c:v>
                </c:pt>
                <c:pt idx="1636">
                  <c:v>88.533634208082802</c:v>
                </c:pt>
                <c:pt idx="1637">
                  <c:v>72.489453632776261</c:v>
                </c:pt>
                <c:pt idx="1638">
                  <c:v>89.012711543454998</c:v>
                </c:pt>
                <c:pt idx="1639">
                  <c:v>56.621257963634413</c:v>
                </c:pt>
                <c:pt idx="1640">
                  <c:v>149.1560167513698</c:v>
                </c:pt>
                <c:pt idx="1641">
                  <c:v>-16.69548390507488</c:v>
                </c:pt>
                <c:pt idx="1642">
                  <c:v>211.61272369123972</c:v>
                </c:pt>
                <c:pt idx="1643">
                  <c:v>-24.752408072916786</c:v>
                </c:pt>
                <c:pt idx="1644">
                  <c:v>-6.4804684437774034</c:v>
                </c:pt>
                <c:pt idx="1645">
                  <c:v>-71.50322769685917</c:v>
                </c:pt>
                <c:pt idx="1646">
                  <c:v>-22.138215476304651</c:v>
                </c:pt>
                <c:pt idx="1647">
                  <c:v>-54.531038464464984</c:v>
                </c:pt>
                <c:pt idx="1648">
                  <c:v>-13.217804305235685</c:v>
                </c:pt>
                <c:pt idx="1649">
                  <c:v>151.05706630407531</c:v>
                </c:pt>
                <c:pt idx="1650">
                  <c:v>-257.72096895836393</c:v>
                </c:pt>
                <c:pt idx="1651">
                  <c:v>-2.8170601406450566</c:v>
                </c:pt>
                <c:pt idx="1652">
                  <c:v>46.666172968596513</c:v>
                </c:pt>
                <c:pt idx="1653">
                  <c:v>-266.76525547482203</c:v>
                </c:pt>
                <c:pt idx="1654">
                  <c:v>-92.234045692692916</c:v>
                </c:pt>
                <c:pt idx="1655">
                  <c:v>556.49444588444248</c:v>
                </c:pt>
                <c:pt idx="1656">
                  <c:v>46.931441924011075</c:v>
                </c:pt>
                <c:pt idx="1657">
                  <c:v>-38.66631190064458</c:v>
                </c:pt>
                <c:pt idx="1658">
                  <c:v>-204.47242746296118</c:v>
                </c:pt>
                <c:pt idx="1659">
                  <c:v>93.530251172537149</c:v>
                </c:pt>
                <c:pt idx="1660">
                  <c:v>64.759683443204793</c:v>
                </c:pt>
                <c:pt idx="1661">
                  <c:v>213.0111997793768</c:v>
                </c:pt>
                <c:pt idx="1662">
                  <c:v>48.947930331140647</c:v>
                </c:pt>
                <c:pt idx="1663">
                  <c:v>13.91200945327112</c:v>
                </c:pt>
                <c:pt idx="1664">
                  <c:v>30.440092259031118</c:v>
                </c:pt>
                <c:pt idx="1665">
                  <c:v>45.903609134652001</c:v>
                </c:pt>
                <c:pt idx="1666">
                  <c:v>-3.0158553904101923</c:v>
                </c:pt>
                <c:pt idx="1667">
                  <c:v>98.798961893076452</c:v>
                </c:pt>
                <c:pt idx="1668">
                  <c:v>16.572689474204129</c:v>
                </c:pt>
                <c:pt idx="1669">
                  <c:v>-21.149492677531128</c:v>
                </c:pt>
                <c:pt idx="1670">
                  <c:v>-35.150041944834911</c:v>
                </c:pt>
                <c:pt idx="1671">
                  <c:v>-223.73532557333698</c:v>
                </c:pt>
                <c:pt idx="1672">
                  <c:v>-25.30519474637649</c:v>
                </c:pt>
                <c:pt idx="1673">
                  <c:v>-20.15576081485499</c:v>
                </c:pt>
                <c:pt idx="1674">
                  <c:v>85.762555877104688</c:v>
                </c:pt>
                <c:pt idx="1675">
                  <c:v>-94.023341373305584</c:v>
                </c:pt>
                <c:pt idx="1676">
                  <c:v>-75.943822003264941</c:v>
                </c:pt>
                <c:pt idx="1677">
                  <c:v>109.9184886296798</c:v>
                </c:pt>
                <c:pt idx="1678">
                  <c:v>-178.10981748919454</c:v>
                </c:pt>
                <c:pt idx="1679">
                  <c:v>-19.143248962782707</c:v>
                </c:pt>
                <c:pt idx="1680">
                  <c:v>-317.60839702197364</c:v>
                </c:pt>
                <c:pt idx="1681">
                  <c:v>-64.113398152749056</c:v>
                </c:pt>
                <c:pt idx="1682">
                  <c:v>109.48075832453115</c:v>
                </c:pt>
                <c:pt idx="1683">
                  <c:v>118.12456705729115</c:v>
                </c:pt>
                <c:pt idx="1684">
                  <c:v>152.59170501551185</c:v>
                </c:pt>
                <c:pt idx="1685">
                  <c:v>64.398564148556758</c:v>
                </c:pt>
                <c:pt idx="1686">
                  <c:v>49.078682441427048</c:v>
                </c:pt>
                <c:pt idx="1687">
                  <c:v>-61.517106946532323</c:v>
                </c:pt>
                <c:pt idx="1688">
                  <c:v>-85.235205856046278</c:v>
                </c:pt>
                <c:pt idx="1689">
                  <c:v>37.421160868439308</c:v>
                </c:pt>
                <c:pt idx="1690">
                  <c:v>161.8782876340498</c:v>
                </c:pt>
                <c:pt idx="1691">
                  <c:v>-4.7127656513935969</c:v>
                </c:pt>
                <c:pt idx="1692">
                  <c:v>136.46075758992157</c:v>
                </c:pt>
                <c:pt idx="1693">
                  <c:v>110.1480365143364</c:v>
                </c:pt>
                <c:pt idx="1694">
                  <c:v>24.603185224373814</c:v>
                </c:pt>
                <c:pt idx="1695">
                  <c:v>88.669242543171109</c:v>
                </c:pt>
                <c:pt idx="1696">
                  <c:v>80.500524386616235</c:v>
                </c:pt>
                <c:pt idx="1697">
                  <c:v>-19.72100764231071</c:v>
                </c:pt>
                <c:pt idx="1698">
                  <c:v>275.63334534336235</c:v>
                </c:pt>
                <c:pt idx="1699">
                  <c:v>-198.03961556958487</c:v>
                </c:pt>
                <c:pt idx="1700">
                  <c:v>1598.9232409137228</c:v>
                </c:pt>
                <c:pt idx="1701">
                  <c:v>407.97216991832869</c:v>
                </c:pt>
                <c:pt idx="1702">
                  <c:v>-0.77389002785963934</c:v>
                </c:pt>
                <c:pt idx="1703">
                  <c:v>8.6808218229077099</c:v>
                </c:pt>
                <c:pt idx="1704">
                  <c:v>77.226778272755226</c:v>
                </c:pt>
                <c:pt idx="1705">
                  <c:v>-122.40595484391532</c:v>
                </c:pt>
                <c:pt idx="1706">
                  <c:v>-2.1742469991270577</c:v>
                </c:pt>
                <c:pt idx="1707">
                  <c:v>19.666770762132746</c:v>
                </c:pt>
                <c:pt idx="1708">
                  <c:v>-105.53812536649734</c:v>
                </c:pt>
                <c:pt idx="1709">
                  <c:v>-112.23769072997463</c:v>
                </c:pt>
                <c:pt idx="1710">
                  <c:v>-24.405405961522789</c:v>
                </c:pt>
                <c:pt idx="1711">
                  <c:v>-4445.3568199384963</c:v>
                </c:pt>
                <c:pt idx="1712">
                  <c:v>107.06062409894574</c:v>
                </c:pt>
                <c:pt idx="1713">
                  <c:v>-85.105804919988458</c:v>
                </c:pt>
                <c:pt idx="1714">
                  <c:v>-84.455320456458537</c:v>
                </c:pt>
                <c:pt idx="1715">
                  <c:v>-30.804202366979567</c:v>
                </c:pt>
                <c:pt idx="1716">
                  <c:v>88.331058328990252</c:v>
                </c:pt>
                <c:pt idx="1717">
                  <c:v>211.50046545454538</c:v>
                </c:pt>
                <c:pt idx="1718">
                  <c:v>-89.232569534632006</c:v>
                </c:pt>
                <c:pt idx="1719">
                  <c:v>45.513666778106845</c:v>
                </c:pt>
                <c:pt idx="1720">
                  <c:v>-1549.6055506070861</c:v>
                </c:pt>
                <c:pt idx="1721">
                  <c:v>32.969075245294157</c:v>
                </c:pt>
                <c:pt idx="1722">
                  <c:v>26.529976821463727</c:v>
                </c:pt>
                <c:pt idx="1723">
                  <c:v>-16.061667912374869</c:v>
                </c:pt>
                <c:pt idx="1724">
                  <c:v>350.90270248536461</c:v>
                </c:pt>
                <c:pt idx="1725">
                  <c:v>-7.1845240506093209</c:v>
                </c:pt>
                <c:pt idx="1726">
                  <c:v>-56.826195220746762</c:v>
                </c:pt>
                <c:pt idx="1727">
                  <c:v>-31.558300915485432</c:v>
                </c:pt>
                <c:pt idx="1728">
                  <c:v>-541.95929251217535</c:v>
                </c:pt>
                <c:pt idx="1729">
                  <c:v>13.317957902247571</c:v>
                </c:pt>
                <c:pt idx="1730">
                  <c:v>-20.908287010847889</c:v>
                </c:pt>
                <c:pt idx="1731">
                  <c:v>-4.6311119791666355</c:v>
                </c:pt>
                <c:pt idx="1732">
                  <c:v>90.686051202752765</c:v>
                </c:pt>
                <c:pt idx="1733">
                  <c:v>-6.689816048667379</c:v>
                </c:pt>
                <c:pt idx="1734">
                  <c:v>-37.954047750349616</c:v>
                </c:pt>
                <c:pt idx="1735">
                  <c:v>185.15579574359739</c:v>
                </c:pt>
                <c:pt idx="1736">
                  <c:v>156.04341642464991</c:v>
                </c:pt>
                <c:pt idx="1737">
                  <c:v>-28.097186402224693</c:v>
                </c:pt>
                <c:pt idx="1738">
                  <c:v>18.944237905767405</c:v>
                </c:pt>
                <c:pt idx="1739">
                  <c:v>47.997569948433963</c:v>
                </c:pt>
                <c:pt idx="1740">
                  <c:v>91.8348469172292</c:v>
                </c:pt>
                <c:pt idx="1741">
                  <c:v>269.88993788075402</c:v>
                </c:pt>
                <c:pt idx="1742">
                  <c:v>-25.850291141461781</c:v>
                </c:pt>
                <c:pt idx="1743">
                  <c:v>-100.73305545520289</c:v>
                </c:pt>
                <c:pt idx="1744">
                  <c:v>158.20227962909985</c:v>
                </c:pt>
                <c:pt idx="1745">
                  <c:v>398.71359461394201</c:v>
                </c:pt>
                <c:pt idx="1746">
                  <c:v>53.826072509426425</c:v>
                </c:pt>
                <c:pt idx="1747">
                  <c:v>-50.557295824497956</c:v>
                </c:pt>
                <c:pt idx="1748">
                  <c:v>92.215231682848795</c:v>
                </c:pt>
                <c:pt idx="1749">
                  <c:v>-10.136083521349716</c:v>
                </c:pt>
                <c:pt idx="1750">
                  <c:v>41.817812601831058</c:v>
                </c:pt>
                <c:pt idx="1751">
                  <c:v>168.65052656250003</c:v>
                </c:pt>
                <c:pt idx="1752">
                  <c:v>113.69243183141772</c:v>
                </c:pt>
                <c:pt idx="1753">
                  <c:v>-121.61217237655727</c:v>
                </c:pt>
                <c:pt idx="1754">
                  <c:v>48.590407507885594</c:v>
                </c:pt>
                <c:pt idx="1755">
                  <c:v>-43.331985749689998</c:v>
                </c:pt>
                <c:pt idx="1756">
                  <c:v>136.50718019170938</c:v>
                </c:pt>
                <c:pt idx="1757">
                  <c:v>19.682631084656027</c:v>
                </c:pt>
                <c:pt idx="1758">
                  <c:v>-279.43839692702414</c:v>
                </c:pt>
                <c:pt idx="1759">
                  <c:v>166.00680557979598</c:v>
                </c:pt>
                <c:pt idx="1760">
                  <c:v>103.77790789489934</c:v>
                </c:pt>
                <c:pt idx="1761">
                  <c:v>22.281537321063176</c:v>
                </c:pt>
                <c:pt idx="1762">
                  <c:v>379.19382084668814</c:v>
                </c:pt>
                <c:pt idx="1763">
                  <c:v>-107.17266406351941</c:v>
                </c:pt>
                <c:pt idx="1764">
                  <c:v>-42.099443678670596</c:v>
                </c:pt>
                <c:pt idx="1765">
                  <c:v>-284.77866245644583</c:v>
                </c:pt>
                <c:pt idx="1766">
                  <c:v>-261.54891881073331</c:v>
                </c:pt>
                <c:pt idx="1767">
                  <c:v>-62.710761255514129</c:v>
                </c:pt>
                <c:pt idx="1768">
                  <c:v>41.179104895025453</c:v>
                </c:pt>
                <c:pt idx="1769">
                  <c:v>394.41147099217773</c:v>
                </c:pt>
                <c:pt idx="1770">
                  <c:v>-15.823235264927014</c:v>
                </c:pt>
                <c:pt idx="1771">
                  <c:v>-41.799267249828489</c:v>
                </c:pt>
                <c:pt idx="1772">
                  <c:v>70.713661944037426</c:v>
                </c:pt>
                <c:pt idx="1773">
                  <c:v>254.42409568535678</c:v>
                </c:pt>
                <c:pt idx="1774">
                  <c:v>-46.593028509527102</c:v>
                </c:pt>
                <c:pt idx="1775">
                  <c:v>42.433839433786915</c:v>
                </c:pt>
                <c:pt idx="1776">
                  <c:v>-23.081353398712604</c:v>
                </c:pt>
                <c:pt idx="1777">
                  <c:v>89.010343051676372</c:v>
                </c:pt>
                <c:pt idx="1778">
                  <c:v>244.04349429997674</c:v>
                </c:pt>
                <c:pt idx="1779">
                  <c:v>41.206077256680004</c:v>
                </c:pt>
                <c:pt idx="1780">
                  <c:v>-376.28280588510404</c:v>
                </c:pt>
                <c:pt idx="1781">
                  <c:v>45.514227913634123</c:v>
                </c:pt>
                <c:pt idx="1782">
                  <c:v>-51.424881020309854</c:v>
                </c:pt>
                <c:pt idx="1783">
                  <c:v>36.106885700992329</c:v>
                </c:pt>
                <c:pt idx="1784">
                  <c:v>290.74578440377132</c:v>
                </c:pt>
                <c:pt idx="1785">
                  <c:v>18.877075748487613</c:v>
                </c:pt>
                <c:pt idx="1786">
                  <c:v>-4.7795611671587634</c:v>
                </c:pt>
                <c:pt idx="1787">
                  <c:v>-18.212224072913084</c:v>
                </c:pt>
                <c:pt idx="1788">
                  <c:v>302.34708759826401</c:v>
                </c:pt>
                <c:pt idx="1789">
                  <c:v>93.216141033280309</c:v>
                </c:pt>
                <c:pt idx="1790">
                  <c:v>133.67980236324269</c:v>
                </c:pt>
                <c:pt idx="1791">
                  <c:v>-47.650896115956144</c:v>
                </c:pt>
                <c:pt idx="1792">
                  <c:v>63.564554059435999</c:v>
                </c:pt>
                <c:pt idx="1793">
                  <c:v>223.37215504166659</c:v>
                </c:pt>
                <c:pt idx="1794">
                  <c:v>-16.308183450524989</c:v>
                </c:pt>
                <c:pt idx="1795">
                  <c:v>-597.17486817057852</c:v>
                </c:pt>
                <c:pt idx="1796">
                  <c:v>92.077465855780858</c:v>
                </c:pt>
                <c:pt idx="1797">
                  <c:v>-61.525119120921367</c:v>
                </c:pt>
                <c:pt idx="1798">
                  <c:v>26.572955916324531</c:v>
                </c:pt>
                <c:pt idx="1799">
                  <c:v>260.81402175269523</c:v>
                </c:pt>
                <c:pt idx="1800">
                  <c:v>-47.079661735372191</c:v>
                </c:pt>
                <c:pt idx="1801">
                  <c:v>3.2159525705375951</c:v>
                </c:pt>
                <c:pt idx="1802">
                  <c:v>49.876764579759794</c:v>
                </c:pt>
                <c:pt idx="1803">
                  <c:v>54.17335558371709</c:v>
                </c:pt>
                <c:pt idx="1804">
                  <c:v>-5.7395669195009313</c:v>
                </c:pt>
                <c:pt idx="1805">
                  <c:v>-103.03348439839068</c:v>
                </c:pt>
                <c:pt idx="1806">
                  <c:v>227.83280861971045</c:v>
                </c:pt>
                <c:pt idx="1807">
                  <c:v>-6.2706720591655634</c:v>
                </c:pt>
                <c:pt idx="1808">
                  <c:v>83.038588284464268</c:v>
                </c:pt>
                <c:pt idx="1809">
                  <c:v>-19.960462856867721</c:v>
                </c:pt>
                <c:pt idx="1810">
                  <c:v>272.00377709510724</c:v>
                </c:pt>
                <c:pt idx="1811">
                  <c:v>196.70473487454751</c:v>
                </c:pt>
                <c:pt idx="1812">
                  <c:v>-41.528043004871371</c:v>
                </c:pt>
                <c:pt idx="1813">
                  <c:v>-72.781581052408058</c:v>
                </c:pt>
                <c:pt idx="1814">
                  <c:v>-138.33784339558684</c:v>
                </c:pt>
                <c:pt idx="1815">
                  <c:v>-84.572760279232313</c:v>
                </c:pt>
                <c:pt idx="1816">
                  <c:v>69.829272219399485</c:v>
                </c:pt>
                <c:pt idx="1817">
                  <c:v>348.13113009639693</c:v>
                </c:pt>
                <c:pt idx="1818">
                  <c:v>183.43261769134023</c:v>
                </c:pt>
                <c:pt idx="1819">
                  <c:v>-0.71565689092989415</c:v>
                </c:pt>
                <c:pt idx="1820">
                  <c:v>-8.3198548505228267</c:v>
                </c:pt>
                <c:pt idx="1821">
                  <c:v>28.987335919915829</c:v>
                </c:pt>
                <c:pt idx="1822">
                  <c:v>-27.930686387672729</c:v>
                </c:pt>
                <c:pt idx="1823">
                  <c:v>160.89461658210467</c:v>
                </c:pt>
                <c:pt idx="1824">
                  <c:v>-25.813020049218231</c:v>
                </c:pt>
                <c:pt idx="1825">
                  <c:v>-215.09084018013419</c:v>
                </c:pt>
                <c:pt idx="1826">
                  <c:v>-25.071900973334927</c:v>
                </c:pt>
                <c:pt idx="1827">
                  <c:v>135.63756621570118</c:v>
                </c:pt>
                <c:pt idx="1828">
                  <c:v>-21.490302577146529</c:v>
                </c:pt>
                <c:pt idx="1829">
                  <c:v>-18.404254923844761</c:v>
                </c:pt>
                <c:pt idx="1830">
                  <c:v>106.71800548938059</c:v>
                </c:pt>
                <c:pt idx="1831">
                  <c:v>98.325569024318227</c:v>
                </c:pt>
                <c:pt idx="1832">
                  <c:v>-432.06891318633171</c:v>
                </c:pt>
                <c:pt idx="1833">
                  <c:v>-158.26036248209601</c:v>
                </c:pt>
                <c:pt idx="1834">
                  <c:v>-94.538026258680489</c:v>
                </c:pt>
                <c:pt idx="1835">
                  <c:v>51.556445885698018</c:v>
                </c:pt>
                <c:pt idx="1836">
                  <c:v>-794.6674525359623</c:v>
                </c:pt>
                <c:pt idx="1837">
                  <c:v>561.47521785206288</c:v>
                </c:pt>
                <c:pt idx="1838">
                  <c:v>-32.67513034025712</c:v>
                </c:pt>
                <c:pt idx="1839">
                  <c:v>-49.550438471008142</c:v>
                </c:pt>
                <c:pt idx="1840">
                  <c:v>372.8523112915916</c:v>
                </c:pt>
                <c:pt idx="1841">
                  <c:v>-56.015228053124993</c:v>
                </c:pt>
                <c:pt idx="1842">
                  <c:v>-64.230563365051907</c:v>
                </c:pt>
                <c:pt idx="1843">
                  <c:v>-81.519435474991013</c:v>
                </c:pt>
                <c:pt idx="1844">
                  <c:v>124.87712322034402</c:v>
                </c:pt>
                <c:pt idx="1845">
                  <c:v>305.12597499517699</c:v>
                </c:pt>
                <c:pt idx="1846">
                  <c:v>47.899701033739937</c:v>
                </c:pt>
                <c:pt idx="1847">
                  <c:v>97.809382633247282</c:v>
                </c:pt>
                <c:pt idx="1848">
                  <c:v>19.807597573839629</c:v>
                </c:pt>
                <c:pt idx="1849">
                  <c:v>851.78933675987548</c:v>
                </c:pt>
                <c:pt idx="1850">
                  <c:v>-81.423109939490416</c:v>
                </c:pt>
                <c:pt idx="1851">
                  <c:v>170.47751030441813</c:v>
                </c:pt>
                <c:pt idx="1852">
                  <c:v>973.70842681989052</c:v>
                </c:pt>
                <c:pt idx="1853">
                  <c:v>-101.50639656272755</c:v>
                </c:pt>
                <c:pt idx="1854">
                  <c:v>235.21854588888198</c:v>
                </c:pt>
                <c:pt idx="1855">
                  <c:v>-147.29872082995118</c:v>
                </c:pt>
                <c:pt idx="1856">
                  <c:v>29.744592494775429</c:v>
                </c:pt>
                <c:pt idx="1857">
                  <c:v>-6.2704764754097972</c:v>
                </c:pt>
                <c:pt idx="1858">
                  <c:v>-2.7304266139127793</c:v>
                </c:pt>
                <c:pt idx="1859">
                  <c:v>-206.43406950714098</c:v>
                </c:pt>
                <c:pt idx="1860">
                  <c:v>14.749933786556358</c:v>
                </c:pt>
                <c:pt idx="1861">
                  <c:v>114.99005473122666</c:v>
                </c:pt>
                <c:pt idx="1862">
                  <c:v>-194.83030484693867</c:v>
                </c:pt>
                <c:pt idx="1863">
                  <c:v>383.74895128857275</c:v>
                </c:pt>
                <c:pt idx="1864">
                  <c:v>66.200016511524197</c:v>
                </c:pt>
                <c:pt idx="1865">
                  <c:v>69.293036624355125</c:v>
                </c:pt>
                <c:pt idx="1866">
                  <c:v>10.318256128771548</c:v>
                </c:pt>
                <c:pt idx="1867">
                  <c:v>-7.4412297242498182</c:v>
                </c:pt>
                <c:pt idx="1868">
                  <c:v>-1017.8962583676625</c:v>
                </c:pt>
                <c:pt idx="1869">
                  <c:v>64.365403876870388</c:v>
                </c:pt>
                <c:pt idx="1870">
                  <c:v>-191.30200353457778</c:v>
                </c:pt>
                <c:pt idx="1871">
                  <c:v>-127.02545952292004</c:v>
                </c:pt>
                <c:pt idx="1872">
                  <c:v>165.81575740753661</c:v>
                </c:pt>
                <c:pt idx="1873">
                  <c:v>-116.73482187409593</c:v>
                </c:pt>
                <c:pt idx="1874">
                  <c:v>-936.79097273284765</c:v>
                </c:pt>
                <c:pt idx="1875">
                  <c:v>-66.343179117770319</c:v>
                </c:pt>
                <c:pt idx="1876">
                  <c:v>48.202592733979095</c:v>
                </c:pt>
                <c:pt idx="1877">
                  <c:v>44.431292472912745</c:v>
                </c:pt>
                <c:pt idx="1878">
                  <c:v>113.55528694981282</c:v>
                </c:pt>
                <c:pt idx="1879">
                  <c:v>-368.20981223228193</c:v>
                </c:pt>
                <c:pt idx="1880">
                  <c:v>-34.839024637128524</c:v>
                </c:pt>
                <c:pt idx="1881">
                  <c:v>-119.65629102734194</c:v>
                </c:pt>
                <c:pt idx="1882">
                  <c:v>216.49504856927717</c:v>
                </c:pt>
                <c:pt idx="1883">
                  <c:v>17.450566143911221</c:v>
                </c:pt>
                <c:pt idx="1884">
                  <c:v>153.21056435667754</c:v>
                </c:pt>
                <c:pt idx="1885">
                  <c:v>-16.251755568225903</c:v>
                </c:pt>
                <c:pt idx="1886">
                  <c:v>-146.68482707956616</c:v>
                </c:pt>
                <c:pt idx="1887">
                  <c:v>23.967675670725225</c:v>
                </c:pt>
                <c:pt idx="1888">
                  <c:v>-816.84923480731243</c:v>
                </c:pt>
                <c:pt idx="1889">
                  <c:v>222.6921217293179</c:v>
                </c:pt>
                <c:pt idx="1890">
                  <c:v>171.8343009564976</c:v>
                </c:pt>
                <c:pt idx="1891">
                  <c:v>-131.17530336115334</c:v>
                </c:pt>
                <c:pt idx="1892">
                  <c:v>0.95270807251541134</c:v>
                </c:pt>
                <c:pt idx="1893">
                  <c:v>-78.962320980009821</c:v>
                </c:pt>
                <c:pt idx="1894">
                  <c:v>68.626393082623494</c:v>
                </c:pt>
                <c:pt idx="1895">
                  <c:v>141.55754093003091</c:v>
                </c:pt>
                <c:pt idx="1896">
                  <c:v>302.6373106396357</c:v>
                </c:pt>
                <c:pt idx="1897">
                  <c:v>43.274469827678395</c:v>
                </c:pt>
                <c:pt idx="1898">
                  <c:v>57.228270124604563</c:v>
                </c:pt>
                <c:pt idx="1899">
                  <c:v>78.403769783344217</c:v>
                </c:pt>
                <c:pt idx="1900">
                  <c:v>115.50701148568022</c:v>
                </c:pt>
                <c:pt idx="1901">
                  <c:v>-316.27088532868811</c:v>
                </c:pt>
                <c:pt idx="1902">
                  <c:v>181.6718999870146</c:v>
                </c:pt>
                <c:pt idx="1903">
                  <c:v>-164.89204654414701</c:v>
                </c:pt>
                <c:pt idx="1904">
                  <c:v>-27.74601473815644</c:v>
                </c:pt>
                <c:pt idx="1905">
                  <c:v>-129.45108935022421</c:v>
                </c:pt>
                <c:pt idx="1906">
                  <c:v>60.53670359067852</c:v>
                </c:pt>
                <c:pt idx="1907">
                  <c:v>69.003468159315986</c:v>
                </c:pt>
                <c:pt idx="1908">
                  <c:v>-339.58626168624846</c:v>
                </c:pt>
                <c:pt idx="1909">
                  <c:v>-99.54039951125597</c:v>
                </c:pt>
                <c:pt idx="1910">
                  <c:v>32.940603172292874</c:v>
                </c:pt>
                <c:pt idx="1911">
                  <c:v>-202.99444375604457</c:v>
                </c:pt>
                <c:pt idx="1912">
                  <c:v>109.17980729166605</c:v>
                </c:pt>
                <c:pt idx="1913">
                  <c:v>18.955578511053279</c:v>
                </c:pt>
                <c:pt idx="1914">
                  <c:v>168.60173790322668</c:v>
                </c:pt>
                <c:pt idx="1915">
                  <c:v>-67.125771173456158</c:v>
                </c:pt>
                <c:pt idx="1916">
                  <c:v>0.4769579320010644</c:v>
                </c:pt>
                <c:pt idx="1917">
                  <c:v>24.26652207306147</c:v>
                </c:pt>
                <c:pt idx="1918">
                  <c:v>79.701255422019301</c:v>
                </c:pt>
                <c:pt idx="1919">
                  <c:v>-118.26584404724164</c:v>
                </c:pt>
                <c:pt idx="1920">
                  <c:v>-191.38264931267329</c:v>
                </c:pt>
                <c:pt idx="1921">
                  <c:v>-117.41368037260057</c:v>
                </c:pt>
                <c:pt idx="1922">
                  <c:v>8.8428043715021598</c:v>
                </c:pt>
                <c:pt idx="1923">
                  <c:v>-62.604136939010218</c:v>
                </c:pt>
                <c:pt idx="1924">
                  <c:v>98.949957250668703</c:v>
                </c:pt>
                <c:pt idx="1925">
                  <c:v>-116.4750936970639</c:v>
                </c:pt>
                <c:pt idx="1926">
                  <c:v>39.056911140350813</c:v>
                </c:pt>
                <c:pt idx="1927">
                  <c:v>19.325587364370527</c:v>
                </c:pt>
                <c:pt idx="1928">
                  <c:v>-33.827547282849125</c:v>
                </c:pt>
                <c:pt idx="1929">
                  <c:v>-12.558637084655254</c:v>
                </c:pt>
                <c:pt idx="1930">
                  <c:v>3.3195028894142533</c:v>
                </c:pt>
                <c:pt idx="1931">
                  <c:v>-2483.7207128485493</c:v>
                </c:pt>
                <c:pt idx="1932">
                  <c:v>-24.285355370591763</c:v>
                </c:pt>
                <c:pt idx="1933">
                  <c:v>-189.14494047169808</c:v>
                </c:pt>
                <c:pt idx="1934">
                  <c:v>122.36790310087369</c:v>
                </c:pt>
                <c:pt idx="1935">
                  <c:v>19.435832589285589</c:v>
                </c:pt>
                <c:pt idx="1936">
                  <c:v>68.142805789272785</c:v>
                </c:pt>
                <c:pt idx="1937">
                  <c:v>108.80596001508074</c:v>
                </c:pt>
                <c:pt idx="1938">
                  <c:v>-192.04903851141108</c:v>
                </c:pt>
                <c:pt idx="1939">
                  <c:v>48.734492259438177</c:v>
                </c:pt>
                <c:pt idx="1940">
                  <c:v>103.52301085992895</c:v>
                </c:pt>
                <c:pt idx="1941">
                  <c:v>159.9380766930104</c:v>
                </c:pt>
                <c:pt idx="1942">
                  <c:v>30.767693613778686</c:v>
                </c:pt>
                <c:pt idx="1943">
                  <c:v>277.66304178623403</c:v>
                </c:pt>
                <c:pt idx="1944">
                  <c:v>87.883541970372107</c:v>
                </c:pt>
                <c:pt idx="1945">
                  <c:v>-79.581444826748779</c:v>
                </c:pt>
                <c:pt idx="1946">
                  <c:v>-335.86539461739562</c:v>
                </c:pt>
                <c:pt idx="1947">
                  <c:v>-221.17945579716607</c:v>
                </c:pt>
                <c:pt idx="1948">
                  <c:v>-112.01843710869343</c:v>
                </c:pt>
                <c:pt idx="1949">
                  <c:v>-3.2727546726467494</c:v>
                </c:pt>
                <c:pt idx="1950">
                  <c:v>106.59560962181128</c:v>
                </c:pt>
                <c:pt idx="1951">
                  <c:v>26.346109892849789</c:v>
                </c:pt>
                <c:pt idx="1952">
                  <c:v>141.81082177073006</c:v>
                </c:pt>
                <c:pt idx="1953">
                  <c:v>120.89700826117922</c:v>
                </c:pt>
                <c:pt idx="1954">
                  <c:v>189.51283008599677</c:v>
                </c:pt>
                <c:pt idx="1955">
                  <c:v>-76.831526790973427</c:v>
                </c:pt>
                <c:pt idx="1956">
                  <c:v>53.571212054874536</c:v>
                </c:pt>
                <c:pt idx="1957">
                  <c:v>-59.935703411405221</c:v>
                </c:pt>
                <c:pt idx="1958">
                  <c:v>-368.89627975053224</c:v>
                </c:pt>
                <c:pt idx="1959">
                  <c:v>27.745719388404815</c:v>
                </c:pt>
                <c:pt idx="1960">
                  <c:v>-363.63051766610329</c:v>
                </c:pt>
                <c:pt idx="1961">
                  <c:v>-31.661920630633126</c:v>
                </c:pt>
                <c:pt idx="1962">
                  <c:v>-5.3654947788487508</c:v>
                </c:pt>
                <c:pt idx="1963">
                  <c:v>62.901769295108394</c:v>
                </c:pt>
                <c:pt idx="1964">
                  <c:v>27.10596944408373</c:v>
                </c:pt>
                <c:pt idx="1965">
                  <c:v>-47.413934669302144</c:v>
                </c:pt>
                <c:pt idx="1966">
                  <c:v>-107.68005816923645</c:v>
                </c:pt>
                <c:pt idx="1967">
                  <c:v>571.34474213375177</c:v>
                </c:pt>
                <c:pt idx="1968">
                  <c:v>-133.07556058673458</c:v>
                </c:pt>
                <c:pt idx="1969">
                  <c:v>31.758663842672789</c:v>
                </c:pt>
                <c:pt idx="1970">
                  <c:v>-19.497427055027089</c:v>
                </c:pt>
                <c:pt idx="1971">
                  <c:v>34.733057610421469</c:v>
                </c:pt>
                <c:pt idx="1972">
                  <c:v>-446.56540468538572</c:v>
                </c:pt>
                <c:pt idx="1973">
                  <c:v>-93.297221257716629</c:v>
                </c:pt>
                <c:pt idx="1974">
                  <c:v>-44.369441914237704</c:v>
                </c:pt>
                <c:pt idx="1975">
                  <c:v>73.033178024116012</c:v>
                </c:pt>
                <c:pt idx="1976">
                  <c:v>394.88853715677669</c:v>
                </c:pt>
                <c:pt idx="1977">
                  <c:v>-117.60163470601438</c:v>
                </c:pt>
                <c:pt idx="1978">
                  <c:v>257.14571464982276</c:v>
                </c:pt>
                <c:pt idx="1979">
                  <c:v>2.0691720153332978</c:v>
                </c:pt>
                <c:pt idx="1980">
                  <c:v>-25.51637142194193</c:v>
                </c:pt>
                <c:pt idx="1981">
                  <c:v>198.47486317104912</c:v>
                </c:pt>
                <c:pt idx="1982">
                  <c:v>124.99298384365648</c:v>
                </c:pt>
                <c:pt idx="1983">
                  <c:v>-29.263071427205933</c:v>
                </c:pt>
                <c:pt idx="1984">
                  <c:v>-307.90773743914173</c:v>
                </c:pt>
                <c:pt idx="1985">
                  <c:v>48.244867924136827</c:v>
                </c:pt>
                <c:pt idx="1986">
                  <c:v>294.05257023933478</c:v>
                </c:pt>
                <c:pt idx="1987">
                  <c:v>-380.88362269987402</c:v>
                </c:pt>
                <c:pt idx="1988">
                  <c:v>-35.151434466433066</c:v>
                </c:pt>
                <c:pt idx="1989">
                  <c:v>-164.96508747799456</c:v>
                </c:pt>
                <c:pt idx="1990">
                  <c:v>36.350450275648718</c:v>
                </c:pt>
                <c:pt idx="1991">
                  <c:v>65.843570727898808</c:v>
                </c:pt>
                <c:pt idx="1992">
                  <c:v>81.389516447121949</c:v>
                </c:pt>
                <c:pt idx="1993">
                  <c:v>59.680714174854216</c:v>
                </c:pt>
                <c:pt idx="1994">
                  <c:v>509.14726711404478</c:v>
                </c:pt>
                <c:pt idx="1995">
                  <c:v>83.134587675970266</c:v>
                </c:pt>
                <c:pt idx="1996">
                  <c:v>67.483279689115662</c:v>
                </c:pt>
                <c:pt idx="1997">
                  <c:v>58.86068185432574</c:v>
                </c:pt>
                <c:pt idx="1998">
                  <c:v>-99.930934724689081</c:v>
                </c:pt>
                <c:pt idx="1999">
                  <c:v>116.1965166375941</c:v>
                </c:pt>
                <c:pt idx="2000">
                  <c:v>53.590201794263024</c:v>
                </c:pt>
                <c:pt idx="2001">
                  <c:v>-544.25813229166852</c:v>
                </c:pt>
                <c:pt idx="2002">
                  <c:v>-55.744756887448055</c:v>
                </c:pt>
                <c:pt idx="2003">
                  <c:v>-40.458845509120394</c:v>
                </c:pt>
                <c:pt idx="2004">
                  <c:v>-126.99368218240095</c:v>
                </c:pt>
                <c:pt idx="2005">
                  <c:v>97.253547568967463</c:v>
                </c:pt>
                <c:pt idx="2006">
                  <c:v>-19.603693640794649</c:v>
                </c:pt>
                <c:pt idx="2007">
                  <c:v>67.334808070628824</c:v>
                </c:pt>
                <c:pt idx="2008">
                  <c:v>-31.929040597423491</c:v>
                </c:pt>
                <c:pt idx="2009">
                  <c:v>43.93924202878101</c:v>
                </c:pt>
                <c:pt idx="2010">
                  <c:v>-75.992382571670689</c:v>
                </c:pt>
                <c:pt idx="2011">
                  <c:v>24.501227405731129</c:v>
                </c:pt>
                <c:pt idx="2012">
                  <c:v>58.200387414227251</c:v>
                </c:pt>
                <c:pt idx="2013">
                  <c:v>3452.0063466478709</c:v>
                </c:pt>
                <c:pt idx="2014">
                  <c:v>168.96456543597074</c:v>
                </c:pt>
                <c:pt idx="2015">
                  <c:v>189.81559666737795</c:v>
                </c:pt>
                <c:pt idx="2016">
                  <c:v>-2557.5063301390769</c:v>
                </c:pt>
                <c:pt idx="2017">
                  <c:v>27.332049833033512</c:v>
                </c:pt>
                <c:pt idx="2018">
                  <c:v>-32.173843919223494</c:v>
                </c:pt>
                <c:pt idx="2019">
                  <c:v>60.706390988821646</c:v>
                </c:pt>
                <c:pt idx="2020">
                  <c:v>86.83819841574001</c:v>
                </c:pt>
                <c:pt idx="2021">
                  <c:v>113.22418006660854</c:v>
                </c:pt>
                <c:pt idx="2022">
                  <c:v>117.58423929663616</c:v>
                </c:pt>
                <c:pt idx="2023">
                  <c:v>352.40248944963759</c:v>
                </c:pt>
                <c:pt idx="2024">
                  <c:v>104.47125296560866</c:v>
                </c:pt>
                <c:pt idx="2025">
                  <c:v>-28.557422239219129</c:v>
                </c:pt>
                <c:pt idx="2026">
                  <c:v>54.583378834581374</c:v>
                </c:pt>
                <c:pt idx="2027">
                  <c:v>0.29197603665870508</c:v>
                </c:pt>
                <c:pt idx="2028">
                  <c:v>80.342669573102796</c:v>
                </c:pt>
                <c:pt idx="2029">
                  <c:v>42.889816946881062</c:v>
                </c:pt>
                <c:pt idx="2030">
                  <c:v>67.065430466383688</c:v>
                </c:pt>
                <c:pt idx="2031">
                  <c:v>198.22275535714272</c:v>
                </c:pt>
                <c:pt idx="2032">
                  <c:v>79.458825053267006</c:v>
                </c:pt>
                <c:pt idx="2033">
                  <c:v>-9.9887191169112608</c:v>
                </c:pt>
                <c:pt idx="2034">
                  <c:v>-96.842876621723278</c:v>
                </c:pt>
                <c:pt idx="2035">
                  <c:v>130.69287790559767</c:v>
                </c:pt>
                <c:pt idx="2036">
                  <c:v>345.3850632000624</c:v>
                </c:pt>
                <c:pt idx="2037">
                  <c:v>-40.100347848179815</c:v>
                </c:pt>
                <c:pt idx="2038">
                  <c:v>29.15491722552219</c:v>
                </c:pt>
                <c:pt idx="2039">
                  <c:v>97.5760151882223</c:v>
                </c:pt>
                <c:pt idx="2040">
                  <c:v>25.278960751488135</c:v>
                </c:pt>
                <c:pt idx="2041">
                  <c:v>185.98207612479214</c:v>
                </c:pt>
                <c:pt idx="2042">
                  <c:v>-70.442895365040627</c:v>
                </c:pt>
                <c:pt idx="2043">
                  <c:v>130.0465869994535</c:v>
                </c:pt>
                <c:pt idx="2044">
                  <c:v>19.506974362716722</c:v>
                </c:pt>
                <c:pt idx="2045">
                  <c:v>-86.815335372740236</c:v>
                </c:pt>
                <c:pt idx="2046">
                  <c:v>-237.53581849055502</c:v>
                </c:pt>
                <c:pt idx="2047">
                  <c:v>-8.4572675834541879</c:v>
                </c:pt>
                <c:pt idx="2048">
                  <c:v>37.482321702680444</c:v>
                </c:pt>
                <c:pt idx="2049">
                  <c:v>-69.698459339797083</c:v>
                </c:pt>
                <c:pt idx="2050">
                  <c:v>6.4862441241727193</c:v>
                </c:pt>
                <c:pt idx="2051">
                  <c:v>127.87165155130909</c:v>
                </c:pt>
                <c:pt idx="2052">
                  <c:v>2.5468246705710555</c:v>
                </c:pt>
                <c:pt idx="2053">
                  <c:v>48.155446259352054</c:v>
                </c:pt>
                <c:pt idx="2054">
                  <c:v>38.264686460807283</c:v>
                </c:pt>
                <c:pt idx="2055">
                  <c:v>223.75181885957605</c:v>
                </c:pt>
                <c:pt idx="2056">
                  <c:v>-21.162733002311683</c:v>
                </c:pt>
                <c:pt idx="2057">
                  <c:v>15.308265505510548</c:v>
                </c:pt>
                <c:pt idx="2058">
                  <c:v>11.469137632308541</c:v>
                </c:pt>
                <c:pt idx="2059">
                  <c:v>33.647759052546725</c:v>
                </c:pt>
                <c:pt idx="2060">
                  <c:v>412.62965798273336</c:v>
                </c:pt>
                <c:pt idx="2061">
                  <c:v>13.140390255950225</c:v>
                </c:pt>
                <c:pt idx="2062">
                  <c:v>-31.303265436494776</c:v>
                </c:pt>
                <c:pt idx="2063">
                  <c:v>49.49637870658615</c:v>
                </c:pt>
                <c:pt idx="2064">
                  <c:v>-16.849180939460787</c:v>
                </c:pt>
                <c:pt idx="2065">
                  <c:v>-61.778260016869211</c:v>
                </c:pt>
                <c:pt idx="2066">
                  <c:v>17.420501725073628</c:v>
                </c:pt>
                <c:pt idx="2067">
                  <c:v>-5.9226372703461845</c:v>
                </c:pt>
                <c:pt idx="2068">
                  <c:v>-106.9795552406411</c:v>
                </c:pt>
                <c:pt idx="2069">
                  <c:v>17.957554571265629</c:v>
                </c:pt>
                <c:pt idx="2070">
                  <c:v>82.016657330340976</c:v>
                </c:pt>
                <c:pt idx="2071">
                  <c:v>-66.895610623350592</c:v>
                </c:pt>
                <c:pt idx="2072">
                  <c:v>-48.211097038871593</c:v>
                </c:pt>
                <c:pt idx="2073">
                  <c:v>-293.87453661224856</c:v>
                </c:pt>
                <c:pt idx="2074">
                  <c:v>-132.5222664452767</c:v>
                </c:pt>
                <c:pt idx="2075">
                  <c:v>-214.56876874777564</c:v>
                </c:pt>
                <c:pt idx="2076">
                  <c:v>128.41950524338102</c:v>
                </c:pt>
                <c:pt idx="2077">
                  <c:v>158.57877386861301</c:v>
                </c:pt>
                <c:pt idx="2078">
                  <c:v>62.384067515990168</c:v>
                </c:pt>
                <c:pt idx="2079">
                  <c:v>3.4457451048300167</c:v>
                </c:pt>
                <c:pt idx="2080">
                  <c:v>71.605170134542334</c:v>
                </c:pt>
                <c:pt idx="2081">
                  <c:v>-348.09660430372838</c:v>
                </c:pt>
                <c:pt idx="2082">
                  <c:v>-86.012849901948627</c:v>
                </c:pt>
                <c:pt idx="2083">
                  <c:v>31.025423189695086</c:v>
                </c:pt>
                <c:pt idx="2084">
                  <c:v>-180.697450973054</c:v>
                </c:pt>
                <c:pt idx="2085">
                  <c:v>-91.46368453538112</c:v>
                </c:pt>
                <c:pt idx="2086">
                  <c:v>130.45820840188784</c:v>
                </c:pt>
                <c:pt idx="2087">
                  <c:v>-63.010654191277794</c:v>
                </c:pt>
                <c:pt idx="2088">
                  <c:v>-206.57133512489756</c:v>
                </c:pt>
                <c:pt idx="2089">
                  <c:v>83.965656733036411</c:v>
                </c:pt>
                <c:pt idx="2090">
                  <c:v>4.648730133889738</c:v>
                </c:pt>
                <c:pt idx="2091">
                  <c:v>85.83433422283845</c:v>
                </c:pt>
                <c:pt idx="2092">
                  <c:v>-565.50912178775297</c:v>
                </c:pt>
                <c:pt idx="2093">
                  <c:v>185.00708041878644</c:v>
                </c:pt>
                <c:pt idx="2094">
                  <c:v>146.91542454203741</c:v>
                </c:pt>
                <c:pt idx="2095">
                  <c:v>46.384148945433445</c:v>
                </c:pt>
                <c:pt idx="2096">
                  <c:v>96.689553682631328</c:v>
                </c:pt>
                <c:pt idx="2097">
                  <c:v>-78.88995424522183</c:v>
                </c:pt>
                <c:pt idx="2098">
                  <c:v>92.194829403831903</c:v>
                </c:pt>
                <c:pt idx="2099">
                  <c:v>181.17465027855832</c:v>
                </c:pt>
                <c:pt idx="2100">
                  <c:v>14.298114506683234</c:v>
                </c:pt>
                <c:pt idx="2101">
                  <c:v>116.52522701612835</c:v>
                </c:pt>
                <c:pt idx="2102">
                  <c:v>172.58936443308116</c:v>
                </c:pt>
                <c:pt idx="2103">
                  <c:v>591.88149789949739</c:v>
                </c:pt>
                <c:pt idx="2104">
                  <c:v>82.568600659699811</c:v>
                </c:pt>
                <c:pt idx="2105">
                  <c:v>88.423458928986548</c:v>
                </c:pt>
                <c:pt idx="2106">
                  <c:v>102.16730298818625</c:v>
                </c:pt>
                <c:pt idx="2107">
                  <c:v>-87.342421448974392</c:v>
                </c:pt>
                <c:pt idx="2108">
                  <c:v>405.26525675455764</c:v>
                </c:pt>
                <c:pt idx="2109">
                  <c:v>-42.499535515761309</c:v>
                </c:pt>
                <c:pt idx="2110">
                  <c:v>32.829923045892095</c:v>
                </c:pt>
                <c:pt idx="2111">
                  <c:v>-101.20606563052188</c:v>
                </c:pt>
                <c:pt idx="2112">
                  <c:v>163.41691914636945</c:v>
                </c:pt>
                <c:pt idx="2113">
                  <c:v>40.558094839958912</c:v>
                </c:pt>
                <c:pt idx="2114">
                  <c:v>-32.928421310241006</c:v>
                </c:pt>
                <c:pt idx="2115">
                  <c:v>-26.947084415944204</c:v>
                </c:pt>
                <c:pt idx="2116">
                  <c:v>-102.22490161333226</c:v>
                </c:pt>
                <c:pt idx="2117">
                  <c:v>216.32024991996764</c:v>
                </c:pt>
                <c:pt idx="2118">
                  <c:v>118.07110068946993</c:v>
                </c:pt>
                <c:pt idx="2119">
                  <c:v>-302.31634520998864</c:v>
                </c:pt>
                <c:pt idx="2120">
                  <c:v>-102.49674378728497</c:v>
                </c:pt>
                <c:pt idx="2121">
                  <c:v>159.86064901920074</c:v>
                </c:pt>
                <c:pt idx="2122">
                  <c:v>124.81174103363792</c:v>
                </c:pt>
                <c:pt idx="2123">
                  <c:v>26.45989487925301</c:v>
                </c:pt>
                <c:pt idx="2124">
                  <c:v>322.20848861283702</c:v>
                </c:pt>
                <c:pt idx="2125">
                  <c:v>22.211075439453275</c:v>
                </c:pt>
                <c:pt idx="2126">
                  <c:v>164.92718053839448</c:v>
                </c:pt>
                <c:pt idx="2127">
                  <c:v>40.011263735314174</c:v>
                </c:pt>
                <c:pt idx="2128">
                  <c:v>128.76150184394416</c:v>
                </c:pt>
                <c:pt idx="2129">
                  <c:v>166.47797219615597</c:v>
                </c:pt>
                <c:pt idx="2130">
                  <c:v>-174.07604684088466</c:v>
                </c:pt>
                <c:pt idx="2131">
                  <c:v>215.42615409546343</c:v>
                </c:pt>
                <c:pt idx="2132">
                  <c:v>-175.82189521202241</c:v>
                </c:pt>
                <c:pt idx="2133">
                  <c:v>-96.075936716790778</c:v>
                </c:pt>
                <c:pt idx="2134">
                  <c:v>-1.22889132864067</c:v>
                </c:pt>
                <c:pt idx="2135">
                  <c:v>192.43164202784479</c:v>
                </c:pt>
                <c:pt idx="2136">
                  <c:v>-155.26234841793152</c:v>
                </c:pt>
                <c:pt idx="2137">
                  <c:v>-159.96136058538721</c:v>
                </c:pt>
                <c:pt idx="2138">
                  <c:v>-66.189446766206459</c:v>
                </c:pt>
                <c:pt idx="2139">
                  <c:v>-67.225708469610154</c:v>
                </c:pt>
                <c:pt idx="2140">
                  <c:v>629.62979486386155</c:v>
                </c:pt>
                <c:pt idx="2141">
                  <c:v>637.04292060013449</c:v>
                </c:pt>
                <c:pt idx="2142">
                  <c:v>-34.548778957469331</c:v>
                </c:pt>
                <c:pt idx="2143">
                  <c:v>100.73819240559513</c:v>
                </c:pt>
                <c:pt idx="2144">
                  <c:v>88.973249430046891</c:v>
                </c:pt>
                <c:pt idx="2145">
                  <c:v>-6.5726809883300854</c:v>
                </c:pt>
                <c:pt idx="2146">
                  <c:v>125.96642576144183</c:v>
                </c:pt>
                <c:pt idx="2147">
                  <c:v>-47.982903768671605</c:v>
                </c:pt>
                <c:pt idx="2148">
                  <c:v>643.69227755426652</c:v>
                </c:pt>
                <c:pt idx="2149">
                  <c:v>-26.784046132223075</c:v>
                </c:pt>
                <c:pt idx="2150">
                  <c:v>112.48814695756045</c:v>
                </c:pt>
                <c:pt idx="2151">
                  <c:v>2445.3763618119265</c:v>
                </c:pt>
                <c:pt idx="2152">
                  <c:v>-3.2220989012606671E-2</c:v>
                </c:pt>
                <c:pt idx="2153">
                  <c:v>-143.77259134992158</c:v>
                </c:pt>
                <c:pt idx="2154">
                  <c:v>87.011742968720583</c:v>
                </c:pt>
                <c:pt idx="2155">
                  <c:v>723.78474419642851</c:v>
                </c:pt>
                <c:pt idx="2156">
                  <c:v>49.112452999940231</c:v>
                </c:pt>
                <c:pt idx="2157">
                  <c:v>162.34026840713693</c:v>
                </c:pt>
                <c:pt idx="2158">
                  <c:v>-35.327741465818036</c:v>
                </c:pt>
                <c:pt idx="2159">
                  <c:v>74.890051844731659</c:v>
                </c:pt>
                <c:pt idx="2160">
                  <c:v>-24.319872555963752</c:v>
                </c:pt>
                <c:pt idx="2161">
                  <c:v>265.31438981426902</c:v>
                </c:pt>
                <c:pt idx="2162">
                  <c:v>203.83995222860187</c:v>
                </c:pt>
                <c:pt idx="2163">
                  <c:v>32.029485505512227</c:v>
                </c:pt>
                <c:pt idx="2164">
                  <c:v>557.86245440485857</c:v>
                </c:pt>
                <c:pt idx="2165">
                  <c:v>20.190342503193666</c:v>
                </c:pt>
                <c:pt idx="2166">
                  <c:v>87.081552991327527</c:v>
                </c:pt>
                <c:pt idx="2167">
                  <c:v>-17.542273340970489</c:v>
                </c:pt>
                <c:pt idx="2168">
                  <c:v>-0.57559576994745465</c:v>
                </c:pt>
                <c:pt idx="2169">
                  <c:v>157.69042590944613</c:v>
                </c:pt>
                <c:pt idx="2170">
                  <c:v>-75.893548552927058</c:v>
                </c:pt>
                <c:pt idx="2171">
                  <c:v>33.781885743553872</c:v>
                </c:pt>
                <c:pt idx="2172">
                  <c:v>12.338969484457945</c:v>
                </c:pt>
                <c:pt idx="2173">
                  <c:v>-105.10284266136323</c:v>
                </c:pt>
                <c:pt idx="2174">
                  <c:v>-4.9108317931786534</c:v>
                </c:pt>
                <c:pt idx="2175">
                  <c:v>31.577380939640346</c:v>
                </c:pt>
                <c:pt idx="2176">
                  <c:v>1356.2621722830158</c:v>
                </c:pt>
                <c:pt idx="2177">
                  <c:v>153.21711661073834</c:v>
                </c:pt>
                <c:pt idx="2178">
                  <c:v>-116.55823271425825</c:v>
                </c:pt>
                <c:pt idx="2179">
                  <c:v>-1472.4932462906966</c:v>
                </c:pt>
                <c:pt idx="2180">
                  <c:v>88.27533781473845</c:v>
                </c:pt>
                <c:pt idx="2181">
                  <c:v>119.44610968929715</c:v>
                </c:pt>
                <c:pt idx="2182">
                  <c:v>99.452697837149628</c:v>
                </c:pt>
                <c:pt idx="2183">
                  <c:v>-31.017760982789671</c:v>
                </c:pt>
                <c:pt idx="2184">
                  <c:v>-13.986688194658772</c:v>
                </c:pt>
                <c:pt idx="2185">
                  <c:v>200.20614991449085</c:v>
                </c:pt>
                <c:pt idx="2186">
                  <c:v>-39.090790844694112</c:v>
                </c:pt>
                <c:pt idx="2187">
                  <c:v>52.845394998807471</c:v>
                </c:pt>
                <c:pt idx="2188">
                  <c:v>145.84941200949947</c:v>
                </c:pt>
                <c:pt idx="2189">
                  <c:v>20.891164852788531</c:v>
                </c:pt>
                <c:pt idx="2190">
                  <c:v>108.52571870229708</c:v>
                </c:pt>
                <c:pt idx="2191">
                  <c:v>-69.88656263160658</c:v>
                </c:pt>
                <c:pt idx="2192">
                  <c:v>-37.968893417625999</c:v>
                </c:pt>
                <c:pt idx="2193">
                  <c:v>13.730878613401806</c:v>
                </c:pt>
                <c:pt idx="2194">
                  <c:v>-20.11522068284556</c:v>
                </c:pt>
                <c:pt idx="2195">
                  <c:v>-78.369633079364363</c:v>
                </c:pt>
                <c:pt idx="2196">
                  <c:v>87.66081298865555</c:v>
                </c:pt>
                <c:pt idx="2197">
                  <c:v>117.62994325248698</c:v>
                </c:pt>
                <c:pt idx="2198">
                  <c:v>-70.157782038728286</c:v>
                </c:pt>
                <c:pt idx="2199">
                  <c:v>162.90843732917281</c:v>
                </c:pt>
                <c:pt idx="2200">
                  <c:v>4.3575640970069021</c:v>
                </c:pt>
                <c:pt idx="2201">
                  <c:v>-649.06145932082848</c:v>
                </c:pt>
                <c:pt idx="2202">
                  <c:v>164.62376446818132</c:v>
                </c:pt>
                <c:pt idx="2203">
                  <c:v>-4.4294018242239499</c:v>
                </c:pt>
                <c:pt idx="2204">
                  <c:v>384.45666666666676</c:v>
                </c:pt>
                <c:pt idx="2205">
                  <c:v>23.386204636235586</c:v>
                </c:pt>
                <c:pt idx="2206">
                  <c:v>98.649916772423254</c:v>
                </c:pt>
                <c:pt idx="2207">
                  <c:v>527.32345712070548</c:v>
                </c:pt>
                <c:pt idx="2208">
                  <c:v>95.548961092112961</c:v>
                </c:pt>
                <c:pt idx="2209">
                  <c:v>-12.575791258985388</c:v>
                </c:pt>
                <c:pt idx="2210">
                  <c:v>286.8390071289063</c:v>
                </c:pt>
                <c:pt idx="2211">
                  <c:v>-59.498617523160554</c:v>
                </c:pt>
                <c:pt idx="2212">
                  <c:v>-196.97158239837779</c:v>
                </c:pt>
                <c:pt idx="2213">
                  <c:v>-17.483714213709508</c:v>
                </c:pt>
                <c:pt idx="2214">
                  <c:v>288.96713778871163</c:v>
                </c:pt>
                <c:pt idx="2215">
                  <c:v>-41.77378402867285</c:v>
                </c:pt>
                <c:pt idx="2216">
                  <c:v>112.50767514096509</c:v>
                </c:pt>
                <c:pt idx="2217">
                  <c:v>120.60329577213118</c:v>
                </c:pt>
                <c:pt idx="2218">
                  <c:v>99.52408571577638</c:v>
                </c:pt>
                <c:pt idx="2219">
                  <c:v>-142.8587484833825</c:v>
                </c:pt>
                <c:pt idx="2220">
                  <c:v>28.305968911864635</c:v>
                </c:pt>
                <c:pt idx="2221">
                  <c:v>65.558383625341122</c:v>
                </c:pt>
                <c:pt idx="2222">
                  <c:v>46.287087087806242</c:v>
                </c:pt>
                <c:pt idx="2223">
                  <c:v>-56.738734217250432</c:v>
                </c:pt>
                <c:pt idx="2224">
                  <c:v>-171.44050991366134</c:v>
                </c:pt>
                <c:pt idx="2225">
                  <c:v>156.56086679491116</c:v>
                </c:pt>
                <c:pt idx="2226">
                  <c:v>-280.78932435656429</c:v>
                </c:pt>
                <c:pt idx="2227">
                  <c:v>71.657762719035958</c:v>
                </c:pt>
                <c:pt idx="2228">
                  <c:v>212.80973886395034</c:v>
                </c:pt>
                <c:pt idx="2229">
                  <c:v>34.279392993656607</c:v>
                </c:pt>
                <c:pt idx="2230">
                  <c:v>50.179910307517112</c:v>
                </c:pt>
                <c:pt idx="2231">
                  <c:v>39.939344312175663</c:v>
                </c:pt>
                <c:pt idx="2232">
                  <c:v>45.080450191145076</c:v>
                </c:pt>
                <c:pt idx="2233">
                  <c:v>-41.33064227872444</c:v>
                </c:pt>
                <c:pt idx="2234">
                  <c:v>-482.70629968907429</c:v>
                </c:pt>
                <c:pt idx="2235">
                  <c:v>73.23510741423965</c:v>
                </c:pt>
                <c:pt idx="2236">
                  <c:v>60.370998112406006</c:v>
                </c:pt>
                <c:pt idx="2237">
                  <c:v>60.5486146781451</c:v>
                </c:pt>
                <c:pt idx="2238">
                  <c:v>-6.0774812670299347</c:v>
                </c:pt>
                <c:pt idx="2239">
                  <c:v>122.56209964742835</c:v>
                </c:pt>
                <c:pt idx="2240">
                  <c:v>57.655012659143544</c:v>
                </c:pt>
                <c:pt idx="2241">
                  <c:v>16.612120928473871</c:v>
                </c:pt>
                <c:pt idx="2242">
                  <c:v>-90.055807410264109</c:v>
                </c:pt>
                <c:pt idx="2243">
                  <c:v>214.10942721932119</c:v>
                </c:pt>
                <c:pt idx="2244">
                  <c:v>144.79938311486777</c:v>
                </c:pt>
                <c:pt idx="2245">
                  <c:v>144.78177063452546</c:v>
                </c:pt>
                <c:pt idx="2246">
                  <c:v>118.06494029979979</c:v>
                </c:pt>
                <c:pt idx="2247">
                  <c:v>-348.38005390466861</c:v>
                </c:pt>
                <c:pt idx="2248">
                  <c:v>-66.221422726004349</c:v>
                </c:pt>
                <c:pt idx="2249">
                  <c:v>85.229903515644651</c:v>
                </c:pt>
                <c:pt idx="2250">
                  <c:v>-35.821722879867195</c:v>
                </c:pt>
                <c:pt idx="2251">
                  <c:v>-12.737314199395751</c:v>
                </c:pt>
                <c:pt idx="2252">
                  <c:v>-577.00979956766525</c:v>
                </c:pt>
                <c:pt idx="2253">
                  <c:v>48.137090821750625</c:v>
                </c:pt>
                <c:pt idx="2254">
                  <c:v>-243.37708854166621</c:v>
                </c:pt>
                <c:pt idx="2255">
                  <c:v>302.49680463145097</c:v>
                </c:pt>
                <c:pt idx="2256">
                  <c:v>89.624001691093611</c:v>
                </c:pt>
                <c:pt idx="2257">
                  <c:v>4.9967651054295672</c:v>
                </c:pt>
                <c:pt idx="2258">
                  <c:v>-628.60131635866981</c:v>
                </c:pt>
                <c:pt idx="2259">
                  <c:v>-69.328987992986683</c:v>
                </c:pt>
                <c:pt idx="2260">
                  <c:v>-15.201625389248287</c:v>
                </c:pt>
                <c:pt idx="2261">
                  <c:v>116.32138145057384</c:v>
                </c:pt>
                <c:pt idx="2262">
                  <c:v>53.130726092788365</c:v>
                </c:pt>
                <c:pt idx="2263">
                  <c:v>180.03314490804618</c:v>
                </c:pt>
                <c:pt idx="2264">
                  <c:v>82.406935367496189</c:v>
                </c:pt>
                <c:pt idx="2265">
                  <c:v>-28.117068177251028</c:v>
                </c:pt>
                <c:pt idx="2266">
                  <c:v>-33.519072736166571</c:v>
                </c:pt>
                <c:pt idx="2267">
                  <c:v>171.94102102179278</c:v>
                </c:pt>
                <c:pt idx="2268">
                  <c:v>-96.600834167120638</c:v>
                </c:pt>
                <c:pt idx="2269">
                  <c:v>-15.008697273195256</c:v>
                </c:pt>
                <c:pt idx="2270">
                  <c:v>-9.4414842783960768</c:v>
                </c:pt>
                <c:pt idx="2271">
                  <c:v>94.347529990403643</c:v>
                </c:pt>
                <c:pt idx="2272">
                  <c:v>85.180101911016408</c:v>
                </c:pt>
                <c:pt idx="2273">
                  <c:v>43.065102012083045</c:v>
                </c:pt>
                <c:pt idx="2274">
                  <c:v>-60.357772528030928</c:v>
                </c:pt>
                <c:pt idx="2275">
                  <c:v>135.65345940550131</c:v>
                </c:pt>
                <c:pt idx="2276">
                  <c:v>49.532247477496774</c:v>
                </c:pt>
                <c:pt idx="2277">
                  <c:v>29.980796899742469</c:v>
                </c:pt>
                <c:pt idx="2278">
                  <c:v>-66.556756791448848</c:v>
                </c:pt>
                <c:pt idx="2279">
                  <c:v>-194.26008901440878</c:v>
                </c:pt>
                <c:pt idx="2280">
                  <c:v>140.13189337202769</c:v>
                </c:pt>
                <c:pt idx="2281">
                  <c:v>-4.1084899829349784</c:v>
                </c:pt>
                <c:pt idx="2282">
                  <c:v>-8.0375998969461548</c:v>
                </c:pt>
                <c:pt idx="2283">
                  <c:v>18.630414447869981</c:v>
                </c:pt>
                <c:pt idx="2284">
                  <c:v>82.866020535090755</c:v>
                </c:pt>
                <c:pt idx="2285">
                  <c:v>-113.99393911448294</c:v>
                </c:pt>
                <c:pt idx="2286">
                  <c:v>-386.24554145626894</c:v>
                </c:pt>
                <c:pt idx="2287">
                  <c:v>42.398087019835998</c:v>
                </c:pt>
                <c:pt idx="2288">
                  <c:v>-27.775650485436927</c:v>
                </c:pt>
                <c:pt idx="2289">
                  <c:v>156.96479929956729</c:v>
                </c:pt>
                <c:pt idx="2290">
                  <c:v>122.90265819057801</c:v>
                </c:pt>
                <c:pt idx="2291">
                  <c:v>-53.002769859812894</c:v>
                </c:pt>
                <c:pt idx="2292">
                  <c:v>31.269169025569713</c:v>
                </c:pt>
                <c:pt idx="2293">
                  <c:v>529.46002795111792</c:v>
                </c:pt>
                <c:pt idx="2294">
                  <c:v>-144.40935668451903</c:v>
                </c:pt>
                <c:pt idx="2295">
                  <c:v>-98.636081226818249</c:v>
                </c:pt>
                <c:pt idx="2296">
                  <c:v>106.21203847627955</c:v>
                </c:pt>
                <c:pt idx="2297">
                  <c:v>-21.603301544131586</c:v>
                </c:pt>
                <c:pt idx="2298">
                  <c:v>46.598892380784037</c:v>
                </c:pt>
                <c:pt idx="2299">
                  <c:v>67.824680400721249</c:v>
                </c:pt>
                <c:pt idx="2300">
                  <c:v>-323.07110162168374</c:v>
                </c:pt>
                <c:pt idx="2301">
                  <c:v>-77.730033105553872</c:v>
                </c:pt>
                <c:pt idx="2302">
                  <c:v>36.147877792631995</c:v>
                </c:pt>
                <c:pt idx="2303">
                  <c:v>87.05119330641935</c:v>
                </c:pt>
                <c:pt idx="2304">
                  <c:v>-392.70335641818116</c:v>
                </c:pt>
                <c:pt idx="2305">
                  <c:v>-22.830618076609166</c:v>
                </c:pt>
                <c:pt idx="2306">
                  <c:v>129.55096658929281</c:v>
                </c:pt>
                <c:pt idx="2307">
                  <c:v>126.81896311322375</c:v>
                </c:pt>
                <c:pt idx="2308">
                  <c:v>-11.463813794706057</c:v>
                </c:pt>
                <c:pt idx="2309">
                  <c:v>20.66170768644804</c:v>
                </c:pt>
                <c:pt idx="2310">
                  <c:v>347.05247118978639</c:v>
                </c:pt>
                <c:pt idx="2311">
                  <c:v>20.752994458226595</c:v>
                </c:pt>
                <c:pt idx="2312">
                  <c:v>-211.58347668258727</c:v>
                </c:pt>
                <c:pt idx="2313">
                  <c:v>110.07503211784845</c:v>
                </c:pt>
                <c:pt idx="2314">
                  <c:v>209.46352982043447</c:v>
                </c:pt>
                <c:pt idx="2315">
                  <c:v>-13.403561614941886</c:v>
                </c:pt>
                <c:pt idx="2316">
                  <c:v>71.351928312793078</c:v>
                </c:pt>
                <c:pt idx="2317">
                  <c:v>51.309674621262616</c:v>
                </c:pt>
                <c:pt idx="2318">
                  <c:v>-338.77410824264734</c:v>
                </c:pt>
                <c:pt idx="2319">
                  <c:v>188.14125621723448</c:v>
                </c:pt>
                <c:pt idx="2320">
                  <c:v>75.618042294484624</c:v>
                </c:pt>
                <c:pt idx="2321">
                  <c:v>79.214466299158929</c:v>
                </c:pt>
                <c:pt idx="2322">
                  <c:v>143.78268378712858</c:v>
                </c:pt>
                <c:pt idx="2323">
                  <c:v>162.81515379323776</c:v>
                </c:pt>
                <c:pt idx="2324">
                  <c:v>33.419656960227194</c:v>
                </c:pt>
                <c:pt idx="2325">
                  <c:v>9.3019137291618499</c:v>
                </c:pt>
                <c:pt idx="2326">
                  <c:v>54.860243773279024</c:v>
                </c:pt>
                <c:pt idx="2327">
                  <c:v>32.506331413034246</c:v>
                </c:pt>
                <c:pt idx="2328">
                  <c:v>109.7242972373608</c:v>
                </c:pt>
                <c:pt idx="2329">
                  <c:v>21.207164342823674</c:v>
                </c:pt>
                <c:pt idx="2330">
                  <c:v>105.13653930096297</c:v>
                </c:pt>
                <c:pt idx="2331">
                  <c:v>55.071991071015248</c:v>
                </c:pt>
                <c:pt idx="2332">
                  <c:v>57.291643606870217</c:v>
                </c:pt>
                <c:pt idx="2333">
                  <c:v>147.2283515553062</c:v>
                </c:pt>
                <c:pt idx="2334">
                  <c:v>1262.172667456455</c:v>
                </c:pt>
                <c:pt idx="2335">
                  <c:v>18.139908511354935</c:v>
                </c:pt>
                <c:pt idx="2336">
                  <c:v>133.81577380506445</c:v>
                </c:pt>
                <c:pt idx="2337">
                  <c:v>73.154611826710578</c:v>
                </c:pt>
                <c:pt idx="2338">
                  <c:v>257.19874089403987</c:v>
                </c:pt>
                <c:pt idx="2339">
                  <c:v>18.796715747149879</c:v>
                </c:pt>
                <c:pt idx="2340">
                  <c:v>-38.110759197780396</c:v>
                </c:pt>
                <c:pt idx="2341">
                  <c:v>184.78667368098539</c:v>
                </c:pt>
                <c:pt idx="2342">
                  <c:v>-183.79234092288181</c:v>
                </c:pt>
                <c:pt idx="2343">
                  <c:v>69.244677511740761</c:v>
                </c:pt>
                <c:pt idx="2344">
                  <c:v>325.03921818971332</c:v>
                </c:pt>
                <c:pt idx="2345">
                  <c:v>128.76118462023192</c:v>
                </c:pt>
                <c:pt idx="2346">
                  <c:v>-9.9832992047366247</c:v>
                </c:pt>
                <c:pt idx="2347">
                  <c:v>-406.50796733725178</c:v>
                </c:pt>
                <c:pt idx="2348">
                  <c:v>91.552426221314164</c:v>
                </c:pt>
                <c:pt idx="2349">
                  <c:v>294.65017437722429</c:v>
                </c:pt>
                <c:pt idx="2350">
                  <c:v>25.732550787921586</c:v>
                </c:pt>
                <c:pt idx="2351">
                  <c:v>28.099536833911724</c:v>
                </c:pt>
                <c:pt idx="2352">
                  <c:v>73.46306424026713</c:v>
                </c:pt>
                <c:pt idx="2353">
                  <c:v>-422.10544409179732</c:v>
                </c:pt>
                <c:pt idx="2354">
                  <c:v>-43.414453555527125</c:v>
                </c:pt>
                <c:pt idx="2355">
                  <c:v>82.085027336685215</c:v>
                </c:pt>
                <c:pt idx="2356">
                  <c:v>-271.34050671214766</c:v>
                </c:pt>
                <c:pt idx="2357">
                  <c:v>117.32354992512322</c:v>
                </c:pt>
                <c:pt idx="2358">
                  <c:v>-34.232495151144761</c:v>
                </c:pt>
                <c:pt idx="2359">
                  <c:v>-16.911180555555532</c:v>
                </c:pt>
                <c:pt idx="2360">
                  <c:v>117.20675847698887</c:v>
                </c:pt>
                <c:pt idx="2361">
                  <c:v>-49.231494226241125</c:v>
                </c:pt>
                <c:pt idx="2362">
                  <c:v>-397.94941125404392</c:v>
                </c:pt>
                <c:pt idx="2363">
                  <c:v>36.888731080014757</c:v>
                </c:pt>
                <c:pt idx="2364">
                  <c:v>5.5564890159394915</c:v>
                </c:pt>
                <c:pt idx="2365">
                  <c:v>90.443082962702832</c:v>
                </c:pt>
                <c:pt idx="2366">
                  <c:v>42.253772770853253</c:v>
                </c:pt>
                <c:pt idx="2367">
                  <c:v>62.549261320153093</c:v>
                </c:pt>
                <c:pt idx="2368">
                  <c:v>38.681753844245982</c:v>
                </c:pt>
                <c:pt idx="2369">
                  <c:v>122.37617598111302</c:v>
                </c:pt>
                <c:pt idx="2370">
                  <c:v>-190.19150979321068</c:v>
                </c:pt>
                <c:pt idx="2371">
                  <c:v>115.13505769230765</c:v>
                </c:pt>
                <c:pt idx="2372">
                  <c:v>18.601116459095131</c:v>
                </c:pt>
                <c:pt idx="2373">
                  <c:v>366.46684289135072</c:v>
                </c:pt>
                <c:pt idx="2374">
                  <c:v>35.99582724894762</c:v>
                </c:pt>
                <c:pt idx="2375">
                  <c:v>48.000916840500949</c:v>
                </c:pt>
                <c:pt idx="2376">
                  <c:v>152.78495655293489</c:v>
                </c:pt>
                <c:pt idx="2377">
                  <c:v>38.833655633223444</c:v>
                </c:pt>
                <c:pt idx="2378">
                  <c:v>-568.97551053974303</c:v>
                </c:pt>
                <c:pt idx="2379">
                  <c:v>-46.791107204062882</c:v>
                </c:pt>
                <c:pt idx="2380">
                  <c:v>-102.11157483787898</c:v>
                </c:pt>
                <c:pt idx="2381">
                  <c:v>-14.402459808142327</c:v>
                </c:pt>
                <c:pt idx="2382">
                  <c:v>9.787119575950733</c:v>
                </c:pt>
                <c:pt idx="2383">
                  <c:v>84.272781249999198</c:v>
                </c:pt>
                <c:pt idx="2384">
                  <c:v>30.250619820786689</c:v>
                </c:pt>
                <c:pt idx="2385">
                  <c:v>-289.60932878880715</c:v>
                </c:pt>
                <c:pt idx="2386">
                  <c:v>94.341553687786927</c:v>
                </c:pt>
                <c:pt idx="2387">
                  <c:v>181.32302971117429</c:v>
                </c:pt>
                <c:pt idx="2388">
                  <c:v>44.518502983635223</c:v>
                </c:pt>
                <c:pt idx="2389">
                  <c:v>34.166562240951095</c:v>
                </c:pt>
                <c:pt idx="2390">
                  <c:v>132.03500316974814</c:v>
                </c:pt>
                <c:pt idx="2391">
                  <c:v>-110.28493365536335</c:v>
                </c:pt>
                <c:pt idx="2392">
                  <c:v>-163.66345659398303</c:v>
                </c:pt>
                <c:pt idx="2393">
                  <c:v>-187.09275667067402</c:v>
                </c:pt>
                <c:pt idx="2394">
                  <c:v>99.967449536069779</c:v>
                </c:pt>
                <c:pt idx="2395">
                  <c:v>47.990906439393925</c:v>
                </c:pt>
                <c:pt idx="2396">
                  <c:v>7.1443862164171268</c:v>
                </c:pt>
                <c:pt idx="2397">
                  <c:v>168.85574478331381</c:v>
                </c:pt>
                <c:pt idx="2398">
                  <c:v>53.772469994892674</c:v>
                </c:pt>
                <c:pt idx="2399">
                  <c:v>72.174988410335658</c:v>
                </c:pt>
                <c:pt idx="2400">
                  <c:v>25.760363333070089</c:v>
                </c:pt>
                <c:pt idx="2401">
                  <c:v>287.88482499908201</c:v>
                </c:pt>
                <c:pt idx="2402">
                  <c:v>-40.970594383445999</c:v>
                </c:pt>
                <c:pt idx="2403">
                  <c:v>141.42447085770792</c:v>
                </c:pt>
                <c:pt idx="2404">
                  <c:v>13.186244219450726</c:v>
                </c:pt>
                <c:pt idx="2405">
                  <c:v>-34.306546489126099</c:v>
                </c:pt>
                <c:pt idx="2406">
                  <c:v>-306.92770554956894</c:v>
                </c:pt>
                <c:pt idx="2407">
                  <c:v>-97.179062505200449</c:v>
                </c:pt>
                <c:pt idx="2408">
                  <c:v>0.44353501773038873</c:v>
                </c:pt>
                <c:pt idx="2409">
                  <c:v>31.058911715974347</c:v>
                </c:pt>
                <c:pt idx="2410">
                  <c:v>44.533993960083968</c:v>
                </c:pt>
                <c:pt idx="2411">
                  <c:v>-52.181812984009262</c:v>
                </c:pt>
                <c:pt idx="2412">
                  <c:v>-23.330795913394741</c:v>
                </c:pt>
                <c:pt idx="2413">
                  <c:v>89.32144918712045</c:v>
                </c:pt>
                <c:pt idx="2414">
                  <c:v>-50.982901494495998</c:v>
                </c:pt>
                <c:pt idx="2415">
                  <c:v>28.583981917906645</c:v>
                </c:pt>
                <c:pt idx="2416">
                  <c:v>-51.630947725245974</c:v>
                </c:pt>
                <c:pt idx="2417">
                  <c:v>157.85754687079242</c:v>
                </c:pt>
                <c:pt idx="2418">
                  <c:v>19.694426472787189</c:v>
                </c:pt>
                <c:pt idx="2419">
                  <c:v>-2.6000548240570192</c:v>
                </c:pt>
                <c:pt idx="2420">
                  <c:v>142.61392621314408</c:v>
                </c:pt>
                <c:pt idx="2421">
                  <c:v>401.10035014052465</c:v>
                </c:pt>
                <c:pt idx="2422">
                  <c:v>243.21655536735892</c:v>
                </c:pt>
                <c:pt idx="2423">
                  <c:v>-80.123806059160259</c:v>
                </c:pt>
                <c:pt idx="2424">
                  <c:v>395.39415612914718</c:v>
                </c:pt>
                <c:pt idx="2425">
                  <c:v>-44.681078957667971</c:v>
                </c:pt>
                <c:pt idx="2426">
                  <c:v>9.1649061458332231</c:v>
                </c:pt>
                <c:pt idx="2427">
                  <c:v>-581.95525237341747</c:v>
                </c:pt>
                <c:pt idx="2428">
                  <c:v>-23.10103791377108</c:v>
                </c:pt>
                <c:pt idx="2429">
                  <c:v>210.816182133838</c:v>
                </c:pt>
                <c:pt idx="2430">
                  <c:v>54.798046539781012</c:v>
                </c:pt>
                <c:pt idx="2431">
                  <c:v>-5.8641350679380988</c:v>
                </c:pt>
                <c:pt idx="2432">
                  <c:v>-68.483391596548458</c:v>
                </c:pt>
                <c:pt idx="2433">
                  <c:v>-32.54155330882363</c:v>
                </c:pt>
                <c:pt idx="2434">
                  <c:v>150.11561095686972</c:v>
                </c:pt>
                <c:pt idx="2435">
                  <c:v>61.127883438501684</c:v>
                </c:pt>
                <c:pt idx="2436">
                  <c:v>46.247121394230902</c:v>
                </c:pt>
                <c:pt idx="2437">
                  <c:v>18.340226266891822</c:v>
                </c:pt>
                <c:pt idx="2438">
                  <c:v>19.240693466587089</c:v>
                </c:pt>
                <c:pt idx="2439">
                  <c:v>-415.66141054813869</c:v>
                </c:pt>
                <c:pt idx="2440">
                  <c:v>-260.64824965442432</c:v>
                </c:pt>
                <c:pt idx="2441">
                  <c:v>315.98488101119921</c:v>
                </c:pt>
                <c:pt idx="2442">
                  <c:v>-91.485850634371573</c:v>
                </c:pt>
                <c:pt idx="2443">
                  <c:v>57.786630058501551</c:v>
                </c:pt>
                <c:pt idx="2444">
                  <c:v>31.639421752382137</c:v>
                </c:pt>
                <c:pt idx="2445">
                  <c:v>-76.33080812373214</c:v>
                </c:pt>
                <c:pt idx="2446">
                  <c:v>-11.966466776779177</c:v>
                </c:pt>
                <c:pt idx="2447">
                  <c:v>27.077855547237291</c:v>
                </c:pt>
                <c:pt idx="2448">
                  <c:v>50.99692239406405</c:v>
                </c:pt>
                <c:pt idx="2449">
                  <c:v>81.518720731743002</c:v>
                </c:pt>
                <c:pt idx="2450">
                  <c:v>347.1042245702003</c:v>
                </c:pt>
                <c:pt idx="2451">
                  <c:v>-47.941673979715745</c:v>
                </c:pt>
                <c:pt idx="2452">
                  <c:v>130.47833800020746</c:v>
                </c:pt>
                <c:pt idx="2453">
                  <c:v>45.159226833627955</c:v>
                </c:pt>
                <c:pt idx="2454">
                  <c:v>-6.9208106671553677</c:v>
                </c:pt>
                <c:pt idx="2455">
                  <c:v>-54.949035605099155</c:v>
                </c:pt>
                <c:pt idx="2456">
                  <c:v>157.98412373004359</c:v>
                </c:pt>
                <c:pt idx="2457">
                  <c:v>-12.908172013471969</c:v>
                </c:pt>
                <c:pt idx="2458">
                  <c:v>21.695932331011662</c:v>
                </c:pt>
                <c:pt idx="2459">
                  <c:v>-150.81988342391193</c:v>
                </c:pt>
                <c:pt idx="2460">
                  <c:v>94.833607874293818</c:v>
                </c:pt>
                <c:pt idx="2461">
                  <c:v>95.031658055778436</c:v>
                </c:pt>
                <c:pt idx="2462">
                  <c:v>79.073019646873263</c:v>
                </c:pt>
                <c:pt idx="2463">
                  <c:v>-57.721890838068212</c:v>
                </c:pt>
                <c:pt idx="2464">
                  <c:v>-7.9841814456947713</c:v>
                </c:pt>
                <c:pt idx="2465">
                  <c:v>-320.27856692259098</c:v>
                </c:pt>
                <c:pt idx="2466">
                  <c:v>129.83607361137118</c:v>
                </c:pt>
                <c:pt idx="2467">
                  <c:v>16.929811175747329</c:v>
                </c:pt>
                <c:pt idx="2468">
                  <c:v>-71.284936813478936</c:v>
                </c:pt>
                <c:pt idx="2469">
                  <c:v>263.47365880241369</c:v>
                </c:pt>
                <c:pt idx="2470">
                  <c:v>31.034630278468889</c:v>
                </c:pt>
                <c:pt idx="2471">
                  <c:v>114.69176143292638</c:v>
                </c:pt>
                <c:pt idx="2472">
                  <c:v>16.992788181577467</c:v>
                </c:pt>
                <c:pt idx="2473">
                  <c:v>141.41383842309145</c:v>
                </c:pt>
                <c:pt idx="2474">
                  <c:v>74.121683924774374</c:v>
                </c:pt>
                <c:pt idx="2475">
                  <c:v>15.605132996624821</c:v>
                </c:pt>
                <c:pt idx="2476">
                  <c:v>164.4092274363698</c:v>
                </c:pt>
                <c:pt idx="2477">
                  <c:v>-60.887676547977044</c:v>
                </c:pt>
                <c:pt idx="2478">
                  <c:v>-399.95096772967929</c:v>
                </c:pt>
                <c:pt idx="2479">
                  <c:v>11.202819238452326</c:v>
                </c:pt>
                <c:pt idx="2480">
                  <c:v>-26.173516780695287</c:v>
                </c:pt>
                <c:pt idx="2481">
                  <c:v>10.960619262005688</c:v>
                </c:pt>
                <c:pt idx="2482">
                  <c:v>46.352086967817783</c:v>
                </c:pt>
                <c:pt idx="2483">
                  <c:v>586.02514395559251</c:v>
                </c:pt>
                <c:pt idx="2484">
                  <c:v>-16.215441678310214</c:v>
                </c:pt>
                <c:pt idx="2485">
                  <c:v>44.682869680204043</c:v>
                </c:pt>
                <c:pt idx="2486">
                  <c:v>-64.033179699894291</c:v>
                </c:pt>
                <c:pt idx="2487">
                  <c:v>8.8170673949688645</c:v>
                </c:pt>
                <c:pt idx="2488">
                  <c:v>22.584857835786966</c:v>
                </c:pt>
                <c:pt idx="2489">
                  <c:v>-25.893897981309593</c:v>
                </c:pt>
                <c:pt idx="2490">
                  <c:v>-1637.6907770182293</c:v>
                </c:pt>
                <c:pt idx="2491">
                  <c:v>25.820177560315067</c:v>
                </c:pt>
                <c:pt idx="2492">
                  <c:v>24.802161797890658</c:v>
                </c:pt>
                <c:pt idx="2493">
                  <c:v>-1237.5260387670701</c:v>
                </c:pt>
                <c:pt idx="2494">
                  <c:v>49.116653120147355</c:v>
                </c:pt>
                <c:pt idx="2495">
                  <c:v>-15.713119622307868</c:v>
                </c:pt>
                <c:pt idx="2496">
                  <c:v>109.61497364831423</c:v>
                </c:pt>
                <c:pt idx="2497">
                  <c:v>-103.25626679985469</c:v>
                </c:pt>
                <c:pt idx="2498">
                  <c:v>9.3188434893086587</c:v>
                </c:pt>
                <c:pt idx="2499">
                  <c:v>49.033516141037992</c:v>
                </c:pt>
                <c:pt idx="2500">
                  <c:v>95.71001653447658</c:v>
                </c:pt>
                <c:pt idx="2501">
                  <c:v>-17.372211633598329</c:v>
                </c:pt>
                <c:pt idx="2502">
                  <c:v>28.629039196620287</c:v>
                </c:pt>
                <c:pt idx="2503">
                  <c:v>141.5309645533801</c:v>
                </c:pt>
                <c:pt idx="2504">
                  <c:v>-4.2691695779001293</c:v>
                </c:pt>
                <c:pt idx="2505">
                  <c:v>127.19783270288779</c:v>
                </c:pt>
                <c:pt idx="2506">
                  <c:v>202.64162430279347</c:v>
                </c:pt>
                <c:pt idx="2507">
                  <c:v>-2.090055823863711</c:v>
                </c:pt>
                <c:pt idx="2508">
                  <c:v>-362.54061344695765</c:v>
                </c:pt>
                <c:pt idx="2509">
                  <c:v>7.1623774136178096</c:v>
                </c:pt>
                <c:pt idx="2510">
                  <c:v>-31.745969022863019</c:v>
                </c:pt>
                <c:pt idx="2511">
                  <c:v>7.6899006655408284</c:v>
                </c:pt>
                <c:pt idx="2512">
                  <c:v>385.97329592633923</c:v>
                </c:pt>
                <c:pt idx="2513">
                  <c:v>26.86543421270364</c:v>
                </c:pt>
                <c:pt idx="2514">
                  <c:v>204.25306719487617</c:v>
                </c:pt>
                <c:pt idx="2515">
                  <c:v>73.166224464946751</c:v>
                </c:pt>
                <c:pt idx="2516">
                  <c:v>-8.4764275212373228</c:v>
                </c:pt>
                <c:pt idx="2517">
                  <c:v>-144.62954284171698</c:v>
                </c:pt>
                <c:pt idx="2518">
                  <c:v>40.877319720734405</c:v>
                </c:pt>
                <c:pt idx="2519">
                  <c:v>112.0976932958061</c:v>
                </c:pt>
                <c:pt idx="2520">
                  <c:v>122.61233477039008</c:v>
                </c:pt>
                <c:pt idx="2521">
                  <c:v>95.376552694997471</c:v>
                </c:pt>
                <c:pt idx="2522">
                  <c:v>-41.391385741769952</c:v>
                </c:pt>
                <c:pt idx="2523">
                  <c:v>112.25877055278976</c:v>
                </c:pt>
                <c:pt idx="2524">
                  <c:v>121.72708175907388</c:v>
                </c:pt>
                <c:pt idx="2525">
                  <c:v>-82.393510495020266</c:v>
                </c:pt>
                <c:pt idx="2526">
                  <c:v>17.119430356502246</c:v>
                </c:pt>
                <c:pt idx="2527">
                  <c:v>-42.367711022125611</c:v>
                </c:pt>
                <c:pt idx="2528">
                  <c:v>105.73589535957395</c:v>
                </c:pt>
                <c:pt idx="2529">
                  <c:v>-72.945460996653608</c:v>
                </c:pt>
                <c:pt idx="2530">
                  <c:v>-2.9474090094981427</c:v>
                </c:pt>
                <c:pt idx="2531">
                  <c:v>109.28964507713746</c:v>
                </c:pt>
                <c:pt idx="2532">
                  <c:v>96.40980589207058</c:v>
                </c:pt>
                <c:pt idx="2533">
                  <c:v>95.802666621591342</c:v>
                </c:pt>
                <c:pt idx="2534">
                  <c:v>83.784813039819127</c:v>
                </c:pt>
                <c:pt idx="2535">
                  <c:v>163.01842930904894</c:v>
                </c:pt>
                <c:pt idx="2536">
                  <c:v>57.130692204301113</c:v>
                </c:pt>
                <c:pt idx="2537">
                  <c:v>53.536849770015074</c:v>
                </c:pt>
                <c:pt idx="2538">
                  <c:v>24.08428899886756</c:v>
                </c:pt>
                <c:pt idx="2539">
                  <c:v>31.454805119824876</c:v>
                </c:pt>
                <c:pt idx="2540">
                  <c:v>86.576700509819489</c:v>
                </c:pt>
                <c:pt idx="2541">
                  <c:v>-1678.351903609155</c:v>
                </c:pt>
                <c:pt idx="2542">
                  <c:v>-32.544688008439046</c:v>
                </c:pt>
                <c:pt idx="2543">
                  <c:v>-101.42885532735643</c:v>
                </c:pt>
                <c:pt idx="2544">
                  <c:v>-112.49558741108531</c:v>
                </c:pt>
                <c:pt idx="2545">
                  <c:v>297.87009631972438</c:v>
                </c:pt>
                <c:pt idx="2546">
                  <c:v>52.788597681422644</c:v>
                </c:pt>
                <c:pt idx="2547">
                  <c:v>32.140228749196254</c:v>
                </c:pt>
                <c:pt idx="2548">
                  <c:v>73.78352582051032</c:v>
                </c:pt>
                <c:pt idx="2549">
                  <c:v>157.70444702210216</c:v>
                </c:pt>
                <c:pt idx="2550">
                  <c:v>56.711526885474868</c:v>
                </c:pt>
                <c:pt idx="2551">
                  <c:v>518.49701063582916</c:v>
                </c:pt>
                <c:pt idx="2552">
                  <c:v>81.838590599215436</c:v>
                </c:pt>
                <c:pt idx="2553">
                  <c:v>32.711542365800675</c:v>
                </c:pt>
                <c:pt idx="2554">
                  <c:v>75.10508477731355</c:v>
                </c:pt>
                <c:pt idx="2555">
                  <c:v>243.32573114434948</c:v>
                </c:pt>
                <c:pt idx="2556">
                  <c:v>108.11690866739742</c:v>
                </c:pt>
                <c:pt idx="2557">
                  <c:v>67.734585628799394</c:v>
                </c:pt>
                <c:pt idx="2558">
                  <c:v>12.744867259022147</c:v>
                </c:pt>
                <c:pt idx="2559">
                  <c:v>-257.36199279236081</c:v>
                </c:pt>
                <c:pt idx="2560">
                  <c:v>172.27871499899638</c:v>
                </c:pt>
                <c:pt idx="2561">
                  <c:v>-3.0573162547737844</c:v>
                </c:pt>
                <c:pt idx="2562">
                  <c:v>21.142727964226427</c:v>
                </c:pt>
                <c:pt idx="2563">
                  <c:v>119.33307864615205</c:v>
                </c:pt>
                <c:pt idx="2564">
                  <c:v>232.29245635169127</c:v>
                </c:pt>
                <c:pt idx="2565">
                  <c:v>-30.957007862239902</c:v>
                </c:pt>
                <c:pt idx="2566">
                  <c:v>61.620909577219805</c:v>
                </c:pt>
                <c:pt idx="2567">
                  <c:v>197.05519048996987</c:v>
                </c:pt>
                <c:pt idx="2568">
                  <c:v>-24.410494450934532</c:v>
                </c:pt>
                <c:pt idx="2569">
                  <c:v>19.844376481544224</c:v>
                </c:pt>
                <c:pt idx="2570">
                  <c:v>-85.238611888582938</c:v>
                </c:pt>
                <c:pt idx="2571">
                  <c:v>14.054179247513662</c:v>
                </c:pt>
                <c:pt idx="2572">
                  <c:v>-491.05820443582257</c:v>
                </c:pt>
                <c:pt idx="2573">
                  <c:v>108.45360187155008</c:v>
                </c:pt>
                <c:pt idx="2574">
                  <c:v>-51.128492556824263</c:v>
                </c:pt>
                <c:pt idx="2575">
                  <c:v>11.030881251850108</c:v>
                </c:pt>
                <c:pt idx="2576">
                  <c:v>190.20103450811038</c:v>
                </c:pt>
                <c:pt idx="2577">
                  <c:v>158.43551729586432</c:v>
                </c:pt>
                <c:pt idx="2578">
                  <c:v>55.165408043273963</c:v>
                </c:pt>
                <c:pt idx="2579">
                  <c:v>4.1896199382794475</c:v>
                </c:pt>
                <c:pt idx="2580">
                  <c:v>893.21384015565854</c:v>
                </c:pt>
                <c:pt idx="2581">
                  <c:v>507.33704998573546</c:v>
                </c:pt>
                <c:pt idx="2582">
                  <c:v>166.45336465308779</c:v>
                </c:pt>
                <c:pt idx="2583">
                  <c:v>68.612899449190607</c:v>
                </c:pt>
                <c:pt idx="2584">
                  <c:v>-169.07374189229969</c:v>
                </c:pt>
                <c:pt idx="2585">
                  <c:v>-198.64269556141767</c:v>
                </c:pt>
                <c:pt idx="2586">
                  <c:v>-2811.4125206338222</c:v>
                </c:pt>
                <c:pt idx="2587">
                  <c:v>-22.940314308559081</c:v>
                </c:pt>
                <c:pt idx="2588">
                  <c:v>14.021708610513967</c:v>
                </c:pt>
                <c:pt idx="2589">
                  <c:v>32.841837129974444</c:v>
                </c:pt>
                <c:pt idx="2590">
                  <c:v>405.61872262449202</c:v>
                </c:pt>
                <c:pt idx="2591">
                  <c:v>13.669105212242057</c:v>
                </c:pt>
                <c:pt idx="2592">
                  <c:v>-97.170952280921099</c:v>
                </c:pt>
                <c:pt idx="2593">
                  <c:v>0.64244526010768499</c:v>
                </c:pt>
                <c:pt idx="2594">
                  <c:v>-105.65161710418906</c:v>
                </c:pt>
                <c:pt idx="2595">
                  <c:v>-159.35267749799746</c:v>
                </c:pt>
                <c:pt idx="2596">
                  <c:v>194.41031022405454</c:v>
                </c:pt>
                <c:pt idx="2597">
                  <c:v>83.07832033272328</c:v>
                </c:pt>
                <c:pt idx="2598">
                  <c:v>-278.39947399321056</c:v>
                </c:pt>
                <c:pt idx="2599">
                  <c:v>21.694437061521789</c:v>
                </c:pt>
                <c:pt idx="2600">
                  <c:v>20.653463388826175</c:v>
                </c:pt>
                <c:pt idx="2601">
                  <c:v>175.85614820954947</c:v>
                </c:pt>
                <c:pt idx="2602">
                  <c:v>37.48264248539779</c:v>
                </c:pt>
                <c:pt idx="2603">
                  <c:v>178.16315665635472</c:v>
                </c:pt>
                <c:pt idx="2604">
                  <c:v>92.625967674638588</c:v>
                </c:pt>
                <c:pt idx="2605">
                  <c:v>-32.355159885267305</c:v>
                </c:pt>
                <c:pt idx="2606">
                  <c:v>12.167750736158187</c:v>
                </c:pt>
                <c:pt idx="2607">
                  <c:v>-5.8680274812217981</c:v>
                </c:pt>
                <c:pt idx="2608">
                  <c:v>-674.975179265203</c:v>
                </c:pt>
                <c:pt idx="2609">
                  <c:v>-51.779043170103066</c:v>
                </c:pt>
                <c:pt idx="2610">
                  <c:v>-150.00110672982174</c:v>
                </c:pt>
                <c:pt idx="2611">
                  <c:v>-126.00618887372717</c:v>
                </c:pt>
                <c:pt idx="2612">
                  <c:v>-49.591561811673898</c:v>
                </c:pt>
                <c:pt idx="2613">
                  <c:v>103.01013633681728</c:v>
                </c:pt>
                <c:pt idx="2614">
                  <c:v>49.724692024862058</c:v>
                </c:pt>
                <c:pt idx="2615">
                  <c:v>-1078.5902073093428</c:v>
                </c:pt>
                <c:pt idx="2616">
                  <c:v>109.32522646744752</c:v>
                </c:pt>
                <c:pt idx="2617">
                  <c:v>-56.648756923425189</c:v>
                </c:pt>
                <c:pt idx="2618">
                  <c:v>123.96680326410529</c:v>
                </c:pt>
                <c:pt idx="2619">
                  <c:v>87.989009698120825</c:v>
                </c:pt>
                <c:pt idx="2620">
                  <c:v>143.22065028665543</c:v>
                </c:pt>
                <c:pt idx="2621">
                  <c:v>151.77778129707335</c:v>
                </c:pt>
                <c:pt idx="2622">
                  <c:v>483.74555625519906</c:v>
                </c:pt>
                <c:pt idx="2623">
                  <c:v>24.498452700407189</c:v>
                </c:pt>
                <c:pt idx="2624">
                  <c:v>-69.559824263127993</c:v>
                </c:pt>
                <c:pt idx="2625">
                  <c:v>16.24541343734764</c:v>
                </c:pt>
                <c:pt idx="2626">
                  <c:v>222.57666893533622</c:v>
                </c:pt>
                <c:pt idx="2627">
                  <c:v>29.913764422314635</c:v>
                </c:pt>
                <c:pt idx="2628">
                  <c:v>81.276851129419057</c:v>
                </c:pt>
                <c:pt idx="2629">
                  <c:v>250.46615198863722</c:v>
                </c:pt>
                <c:pt idx="2630">
                  <c:v>195.34559102662777</c:v>
                </c:pt>
                <c:pt idx="2631">
                  <c:v>291.77065435446536</c:v>
                </c:pt>
                <c:pt idx="2632">
                  <c:v>-15.636172240975441</c:v>
                </c:pt>
                <c:pt idx="2633">
                  <c:v>834.28697235576954</c:v>
                </c:pt>
                <c:pt idx="2634">
                  <c:v>338.92451605191013</c:v>
                </c:pt>
                <c:pt idx="2635">
                  <c:v>41.498175746435393</c:v>
                </c:pt>
                <c:pt idx="2636">
                  <c:v>-21.356146727250731</c:v>
                </c:pt>
                <c:pt idx="2637">
                  <c:v>10.436950217921122</c:v>
                </c:pt>
                <c:pt idx="2638">
                  <c:v>-61.929811341506337</c:v>
                </c:pt>
                <c:pt idx="2639">
                  <c:v>141.02801750187689</c:v>
                </c:pt>
                <c:pt idx="2640">
                  <c:v>-78.968416615521008</c:v>
                </c:pt>
                <c:pt idx="2641">
                  <c:v>161.04942390082255</c:v>
                </c:pt>
                <c:pt idx="2642">
                  <c:v>-2.9836291178620262E-2</c:v>
                </c:pt>
                <c:pt idx="2643">
                  <c:v>49.870603167599796</c:v>
                </c:pt>
                <c:pt idx="2644">
                  <c:v>22.275406840918812</c:v>
                </c:pt>
                <c:pt idx="2645">
                  <c:v>109.77385116659553</c:v>
                </c:pt>
                <c:pt idx="2646">
                  <c:v>-13.022529529716056</c:v>
                </c:pt>
                <c:pt idx="2647">
                  <c:v>26.202888754128793</c:v>
                </c:pt>
                <c:pt idx="2648">
                  <c:v>-642.91975498879594</c:v>
                </c:pt>
                <c:pt idx="2649">
                  <c:v>59.759475921727066</c:v>
                </c:pt>
                <c:pt idx="2650">
                  <c:v>107.32999716616247</c:v>
                </c:pt>
                <c:pt idx="2651">
                  <c:v>277.67160324847163</c:v>
                </c:pt>
                <c:pt idx="2652">
                  <c:v>-76.75184028868297</c:v>
                </c:pt>
                <c:pt idx="2653">
                  <c:v>-21.122894357638955</c:v>
                </c:pt>
                <c:pt idx="2654">
                  <c:v>-355.36131310504391</c:v>
                </c:pt>
                <c:pt idx="2655">
                  <c:v>-109.86217335361651</c:v>
                </c:pt>
                <c:pt idx="2656">
                  <c:v>-129.63920907637959</c:v>
                </c:pt>
                <c:pt idx="2657">
                  <c:v>69.242626440189767</c:v>
                </c:pt>
                <c:pt idx="2658">
                  <c:v>12.473391005786954</c:v>
                </c:pt>
                <c:pt idx="2659">
                  <c:v>-37.389269362052367</c:v>
                </c:pt>
                <c:pt idx="2660">
                  <c:v>70.403945790938366</c:v>
                </c:pt>
                <c:pt idx="2661">
                  <c:v>-93.773445879744159</c:v>
                </c:pt>
                <c:pt idx="2662">
                  <c:v>-44.757489872684957</c:v>
                </c:pt>
                <c:pt idx="2663">
                  <c:v>-188.51375622303257</c:v>
                </c:pt>
                <c:pt idx="2664">
                  <c:v>64.648004226785858</c:v>
                </c:pt>
                <c:pt idx="2665">
                  <c:v>221.08246732600051</c:v>
                </c:pt>
                <c:pt idx="2666">
                  <c:v>-47.64941695851288</c:v>
                </c:pt>
                <c:pt idx="2667">
                  <c:v>361.56732940869404</c:v>
                </c:pt>
                <c:pt idx="2668">
                  <c:v>26.67131680369986</c:v>
                </c:pt>
                <c:pt idx="2669">
                  <c:v>-42.557630865535998</c:v>
                </c:pt>
                <c:pt idx="2670">
                  <c:v>-746.14640787639155</c:v>
                </c:pt>
                <c:pt idx="2671">
                  <c:v>-58.873866062795052</c:v>
                </c:pt>
                <c:pt idx="2672">
                  <c:v>258.71754865329223</c:v>
                </c:pt>
                <c:pt idx="2673">
                  <c:v>-4524.445755657327</c:v>
                </c:pt>
                <c:pt idx="2674">
                  <c:v>94.819302209959758</c:v>
                </c:pt>
                <c:pt idx="2675">
                  <c:v>247.81007505037931</c:v>
                </c:pt>
                <c:pt idx="2676">
                  <c:v>5.7715863562747796</c:v>
                </c:pt>
                <c:pt idx="2677">
                  <c:v>-19.23411514024864</c:v>
                </c:pt>
                <c:pt idx="2678">
                  <c:v>141.74135283669676</c:v>
                </c:pt>
                <c:pt idx="2679">
                  <c:v>-28.835869577937189</c:v>
                </c:pt>
                <c:pt idx="2680">
                  <c:v>2.5123076333111167</c:v>
                </c:pt>
                <c:pt idx="2681">
                  <c:v>38.35005242992542</c:v>
                </c:pt>
                <c:pt idx="2682">
                  <c:v>-45.401098746392044</c:v>
                </c:pt>
                <c:pt idx="2683">
                  <c:v>117.36090578310886</c:v>
                </c:pt>
                <c:pt idx="2684">
                  <c:v>1398.2129456331627</c:v>
                </c:pt>
                <c:pt idx="2685">
                  <c:v>-73.026827485380096</c:v>
                </c:pt>
                <c:pt idx="2686">
                  <c:v>73.215820244843627</c:v>
                </c:pt>
                <c:pt idx="2687">
                  <c:v>209.48540511383194</c:v>
                </c:pt>
                <c:pt idx="2688">
                  <c:v>-20.280166987559102</c:v>
                </c:pt>
                <c:pt idx="2689">
                  <c:v>-44.25941198308</c:v>
                </c:pt>
                <c:pt idx="2690">
                  <c:v>41.286945822723212</c:v>
                </c:pt>
                <c:pt idx="2691">
                  <c:v>-267.01554466230925</c:v>
                </c:pt>
                <c:pt idx="2692">
                  <c:v>205.72136866004118</c:v>
                </c:pt>
                <c:pt idx="2693">
                  <c:v>-26.089353429044397</c:v>
                </c:pt>
                <c:pt idx="2694">
                  <c:v>19.284273565723744</c:v>
                </c:pt>
                <c:pt idx="2695">
                  <c:v>55.013831333288024</c:v>
                </c:pt>
                <c:pt idx="2696">
                  <c:v>-24.13752129990263</c:v>
                </c:pt>
                <c:pt idx="2697">
                  <c:v>72.149368313345889</c:v>
                </c:pt>
                <c:pt idx="2698">
                  <c:v>75.743476784635405</c:v>
                </c:pt>
                <c:pt idx="2699">
                  <c:v>232.82284762673268</c:v>
                </c:pt>
                <c:pt idx="2700">
                  <c:v>56.336150626226008</c:v>
                </c:pt>
                <c:pt idx="2701">
                  <c:v>38.68519388516048</c:v>
                </c:pt>
                <c:pt idx="2702">
                  <c:v>-10.525637192919454</c:v>
                </c:pt>
                <c:pt idx="2703">
                  <c:v>-90.472543347204379</c:v>
                </c:pt>
                <c:pt idx="2704">
                  <c:v>-729.62633347731833</c:v>
                </c:pt>
                <c:pt idx="2705">
                  <c:v>45.810420244771571</c:v>
                </c:pt>
                <c:pt idx="2706">
                  <c:v>-272.00974193548416</c:v>
                </c:pt>
                <c:pt idx="2707">
                  <c:v>149.67016324141429</c:v>
                </c:pt>
                <c:pt idx="2708">
                  <c:v>229.74805740489072</c:v>
                </c:pt>
                <c:pt idx="2709">
                  <c:v>76.551884032828553</c:v>
                </c:pt>
                <c:pt idx="2710">
                  <c:v>-50.728152173661513</c:v>
                </c:pt>
                <c:pt idx="2711">
                  <c:v>11.076438812188648</c:v>
                </c:pt>
                <c:pt idx="2712">
                  <c:v>-66.204147724228477</c:v>
                </c:pt>
                <c:pt idx="2713">
                  <c:v>-308.0790214389537</c:v>
                </c:pt>
                <c:pt idx="2714">
                  <c:v>227.61243224643297</c:v>
                </c:pt>
                <c:pt idx="2715">
                  <c:v>36.321990750674296</c:v>
                </c:pt>
                <c:pt idx="2716">
                  <c:v>38.003256689157837</c:v>
                </c:pt>
                <c:pt idx="2717">
                  <c:v>1382.3899850819589</c:v>
                </c:pt>
                <c:pt idx="2718">
                  <c:v>-10.112263231197746</c:v>
                </c:pt>
                <c:pt idx="2719">
                  <c:v>199.41943984613201</c:v>
                </c:pt>
                <c:pt idx="2720">
                  <c:v>492.17224579452471</c:v>
                </c:pt>
                <c:pt idx="2721">
                  <c:v>-70.651412230920684</c:v>
                </c:pt>
                <c:pt idx="2722">
                  <c:v>-9.6505753351184023</c:v>
                </c:pt>
                <c:pt idx="2723">
                  <c:v>41.283773285934863</c:v>
                </c:pt>
                <c:pt idx="2724">
                  <c:v>180.7265648135907</c:v>
                </c:pt>
                <c:pt idx="2725">
                  <c:v>106.42552729215585</c:v>
                </c:pt>
                <c:pt idx="2726">
                  <c:v>153.88961428364755</c:v>
                </c:pt>
                <c:pt idx="2727">
                  <c:v>89.756925684915018</c:v>
                </c:pt>
                <c:pt idx="2728">
                  <c:v>37.049190226257963</c:v>
                </c:pt>
                <c:pt idx="2729">
                  <c:v>-60.188628488915576</c:v>
                </c:pt>
                <c:pt idx="2730">
                  <c:v>-5.3699776370819645</c:v>
                </c:pt>
                <c:pt idx="2731">
                  <c:v>35.123147867184763</c:v>
                </c:pt>
                <c:pt idx="2732">
                  <c:v>-169.76062653186167</c:v>
                </c:pt>
                <c:pt idx="2733">
                  <c:v>345.8662946500483</c:v>
                </c:pt>
                <c:pt idx="2734">
                  <c:v>-5995.048087619617</c:v>
                </c:pt>
                <c:pt idx="2735">
                  <c:v>117.8837000966562</c:v>
                </c:pt>
                <c:pt idx="2736">
                  <c:v>-9.395721489288654</c:v>
                </c:pt>
                <c:pt idx="2737">
                  <c:v>-87.084118372182289</c:v>
                </c:pt>
                <c:pt idx="2738">
                  <c:v>44.147516720553085</c:v>
                </c:pt>
                <c:pt idx="2739">
                  <c:v>102.44777659991436</c:v>
                </c:pt>
                <c:pt idx="2740">
                  <c:v>173.53137836745779</c:v>
                </c:pt>
                <c:pt idx="2741">
                  <c:v>92.082580477554828</c:v>
                </c:pt>
                <c:pt idx="2742">
                  <c:v>-67.357036210317432</c:v>
                </c:pt>
                <c:pt idx="2743">
                  <c:v>-13.977183664102673</c:v>
                </c:pt>
                <c:pt idx="2744">
                  <c:v>158.35327014805921</c:v>
                </c:pt>
                <c:pt idx="2745">
                  <c:v>119.68653030019539</c:v>
                </c:pt>
                <c:pt idx="2746">
                  <c:v>56.085401566478765</c:v>
                </c:pt>
                <c:pt idx="2747">
                  <c:v>282.00702335464746</c:v>
                </c:pt>
                <c:pt idx="2748">
                  <c:v>90.814628537735814</c:v>
                </c:pt>
                <c:pt idx="2749">
                  <c:v>31.928660947427119</c:v>
                </c:pt>
                <c:pt idx="2750">
                  <c:v>98.906198559414719</c:v>
                </c:pt>
                <c:pt idx="2751">
                  <c:v>65.674495997279251</c:v>
                </c:pt>
                <c:pt idx="2752">
                  <c:v>91.660286845619609</c:v>
                </c:pt>
                <c:pt idx="2753">
                  <c:v>-196.01753068433999</c:v>
                </c:pt>
                <c:pt idx="2754">
                  <c:v>11.764471863922649</c:v>
                </c:pt>
                <c:pt idx="2755">
                  <c:v>-18.192171725557831</c:v>
                </c:pt>
                <c:pt idx="2756">
                  <c:v>103.54823859040565</c:v>
                </c:pt>
                <c:pt idx="2757">
                  <c:v>-0.87090979361766085</c:v>
                </c:pt>
                <c:pt idx="2758">
                  <c:v>95.7204329063957</c:v>
                </c:pt>
                <c:pt idx="2759">
                  <c:v>32.777863123832049</c:v>
                </c:pt>
                <c:pt idx="2760">
                  <c:v>-164.95064416403793</c:v>
                </c:pt>
                <c:pt idx="2761">
                  <c:v>-44.099222622209552</c:v>
                </c:pt>
                <c:pt idx="2762">
                  <c:v>66.689291350980653</c:v>
                </c:pt>
                <c:pt idx="2763">
                  <c:v>66.270527006402588</c:v>
                </c:pt>
                <c:pt idx="2764">
                  <c:v>103.56672405858635</c:v>
                </c:pt>
                <c:pt idx="2765">
                  <c:v>70.401729065206467</c:v>
                </c:pt>
                <c:pt idx="2766">
                  <c:v>38.133463219368814</c:v>
                </c:pt>
                <c:pt idx="2767">
                  <c:v>-82.297748086734558</c:v>
                </c:pt>
                <c:pt idx="2768">
                  <c:v>207.05448724421123</c:v>
                </c:pt>
                <c:pt idx="2769">
                  <c:v>34.47273887825267</c:v>
                </c:pt>
                <c:pt idx="2770">
                  <c:v>19.353280829924007</c:v>
                </c:pt>
                <c:pt idx="2771">
                  <c:v>-9.191615522139541</c:v>
                </c:pt>
                <c:pt idx="2772">
                  <c:v>-28.896282513733482</c:v>
                </c:pt>
                <c:pt idx="2773">
                  <c:v>149.38381511209644</c:v>
                </c:pt>
                <c:pt idx="2774">
                  <c:v>229.78144033670208</c:v>
                </c:pt>
                <c:pt idx="2775">
                  <c:v>206.10910738580142</c:v>
                </c:pt>
                <c:pt idx="2776">
                  <c:v>-70.414362884292927</c:v>
                </c:pt>
                <c:pt idx="2777">
                  <c:v>271.640702646195</c:v>
                </c:pt>
                <c:pt idx="2778">
                  <c:v>75.011799244741027</c:v>
                </c:pt>
                <c:pt idx="2779">
                  <c:v>30.313106988720289</c:v>
                </c:pt>
                <c:pt idx="2780">
                  <c:v>32.122773487654271</c:v>
                </c:pt>
                <c:pt idx="2781">
                  <c:v>-159.02111525253181</c:v>
                </c:pt>
                <c:pt idx="2782">
                  <c:v>390.48241470667659</c:v>
                </c:pt>
                <c:pt idx="2783">
                  <c:v>370.00911427623669</c:v>
                </c:pt>
                <c:pt idx="2784">
                  <c:v>211.88584380421167</c:v>
                </c:pt>
                <c:pt idx="2785">
                  <c:v>64.535099148637812</c:v>
                </c:pt>
                <c:pt idx="2786">
                  <c:v>199.2635648642748</c:v>
                </c:pt>
                <c:pt idx="2787">
                  <c:v>130.8939860733694</c:v>
                </c:pt>
                <c:pt idx="2788">
                  <c:v>39.190972317491699</c:v>
                </c:pt>
                <c:pt idx="2789">
                  <c:v>78.115725700066449</c:v>
                </c:pt>
                <c:pt idx="2790">
                  <c:v>244.87295231213881</c:v>
                </c:pt>
                <c:pt idx="2791">
                  <c:v>106.44240708200557</c:v>
                </c:pt>
                <c:pt idx="2792">
                  <c:v>125.07109633676262</c:v>
                </c:pt>
                <c:pt idx="2793">
                  <c:v>13.649845334460167</c:v>
                </c:pt>
                <c:pt idx="2794">
                  <c:v>98.087021714662413</c:v>
                </c:pt>
                <c:pt idx="2795">
                  <c:v>56.551706878468494</c:v>
                </c:pt>
                <c:pt idx="2796">
                  <c:v>36.287514309745376</c:v>
                </c:pt>
                <c:pt idx="2797">
                  <c:v>128.80259587401878</c:v>
                </c:pt>
                <c:pt idx="2798">
                  <c:v>175.73406547255055</c:v>
                </c:pt>
                <c:pt idx="2799">
                  <c:v>75.619070690362136</c:v>
                </c:pt>
                <c:pt idx="2800">
                  <c:v>32.894289650948913</c:v>
                </c:pt>
                <c:pt idx="2801">
                  <c:v>-63.643109163255204</c:v>
                </c:pt>
                <c:pt idx="2802">
                  <c:v>70.457067741068627</c:v>
                </c:pt>
                <c:pt idx="2803">
                  <c:v>-40.665188527397099</c:v>
                </c:pt>
                <c:pt idx="2804">
                  <c:v>-22.93026852466469</c:v>
                </c:pt>
                <c:pt idx="2805">
                  <c:v>-13.791572662088448</c:v>
                </c:pt>
                <c:pt idx="2806">
                  <c:v>157.14701073133475</c:v>
                </c:pt>
                <c:pt idx="2807">
                  <c:v>7.0644327709898755</c:v>
                </c:pt>
                <c:pt idx="2808">
                  <c:v>52.147463710476146</c:v>
                </c:pt>
                <c:pt idx="2809">
                  <c:v>45.113539923464351</c:v>
                </c:pt>
                <c:pt idx="2810">
                  <c:v>148.26953664711112</c:v>
                </c:pt>
                <c:pt idx="2811">
                  <c:v>70.441073928969431</c:v>
                </c:pt>
                <c:pt idx="2812">
                  <c:v>52.740241445887854</c:v>
                </c:pt>
                <c:pt idx="2813">
                  <c:v>67.275645354405526</c:v>
                </c:pt>
                <c:pt idx="2814">
                  <c:v>-124.49725858958314</c:v>
                </c:pt>
                <c:pt idx="2815">
                  <c:v>102.77137744020165</c:v>
                </c:pt>
                <c:pt idx="2816">
                  <c:v>94.244502575311827</c:v>
                </c:pt>
                <c:pt idx="2817">
                  <c:v>652.33599392676558</c:v>
                </c:pt>
                <c:pt idx="2818">
                  <c:v>-2.9539200826060412</c:v>
                </c:pt>
                <c:pt idx="2819">
                  <c:v>147.99086910976212</c:v>
                </c:pt>
                <c:pt idx="2820">
                  <c:v>-4.9415303171058955</c:v>
                </c:pt>
                <c:pt idx="2821">
                  <c:v>81.088619422395197</c:v>
                </c:pt>
                <c:pt idx="2822">
                  <c:v>-110.81654734429334</c:v>
                </c:pt>
                <c:pt idx="2823">
                  <c:v>48.192737219888095</c:v>
                </c:pt>
                <c:pt idx="2824">
                  <c:v>116.84854617788361</c:v>
                </c:pt>
                <c:pt idx="2825">
                  <c:v>14.857315372511639</c:v>
                </c:pt>
                <c:pt idx="2826">
                  <c:v>-147.54040719968501</c:v>
                </c:pt>
                <c:pt idx="2827">
                  <c:v>-28.093734128659804</c:v>
                </c:pt>
                <c:pt idx="2828">
                  <c:v>69.460955458635937</c:v>
                </c:pt>
                <c:pt idx="2829">
                  <c:v>-165.47687580095618</c:v>
                </c:pt>
                <c:pt idx="2830">
                  <c:v>127.17784930889395</c:v>
                </c:pt>
                <c:pt idx="2831">
                  <c:v>87.319372709223643</c:v>
                </c:pt>
                <c:pt idx="2832">
                  <c:v>-3.4241843419361562</c:v>
                </c:pt>
                <c:pt idx="2833">
                  <c:v>37.752431189229625</c:v>
                </c:pt>
                <c:pt idx="2834">
                  <c:v>389.29938349780713</c:v>
                </c:pt>
                <c:pt idx="2835">
                  <c:v>96.630230287482718</c:v>
                </c:pt>
                <c:pt idx="2836">
                  <c:v>28.159136345143512</c:v>
                </c:pt>
                <c:pt idx="2837">
                  <c:v>36.991103054043045</c:v>
                </c:pt>
                <c:pt idx="2838">
                  <c:v>-39.00329776197777</c:v>
                </c:pt>
                <c:pt idx="2839">
                  <c:v>-43.299641538795697</c:v>
                </c:pt>
                <c:pt idx="2840">
                  <c:v>181.01152743364278</c:v>
                </c:pt>
                <c:pt idx="2841">
                  <c:v>-221.38967928052708</c:v>
                </c:pt>
                <c:pt idx="2842">
                  <c:v>28.532893833148989</c:v>
                </c:pt>
                <c:pt idx="2843">
                  <c:v>132.27498396585085</c:v>
                </c:pt>
                <c:pt idx="2844">
                  <c:v>229.38969807360826</c:v>
                </c:pt>
                <c:pt idx="2845">
                  <c:v>-15.640376893131398</c:v>
                </c:pt>
                <c:pt idx="2846">
                  <c:v>28.827098076782132</c:v>
                </c:pt>
                <c:pt idx="2847">
                  <c:v>95.705405736565595</c:v>
                </c:pt>
                <c:pt idx="2848">
                  <c:v>-5.8332596503948428</c:v>
                </c:pt>
                <c:pt idx="2849">
                  <c:v>-82.095603584259166</c:v>
                </c:pt>
                <c:pt idx="2850">
                  <c:v>25.111029541896361</c:v>
                </c:pt>
                <c:pt idx="2851">
                  <c:v>15.969687153218137</c:v>
                </c:pt>
                <c:pt idx="2852">
                  <c:v>30.467988862011193</c:v>
                </c:pt>
                <c:pt idx="2853">
                  <c:v>81.836684908826683</c:v>
                </c:pt>
                <c:pt idx="2854">
                  <c:v>-76.365803919964151</c:v>
                </c:pt>
                <c:pt idx="2855">
                  <c:v>313.26452902843585</c:v>
                </c:pt>
                <c:pt idx="2856">
                  <c:v>118.07560648501052</c:v>
                </c:pt>
                <c:pt idx="2857">
                  <c:v>81.312668836805358</c:v>
                </c:pt>
                <c:pt idx="2858">
                  <c:v>67.432686164749413</c:v>
                </c:pt>
                <c:pt idx="2859">
                  <c:v>217.69301903053093</c:v>
                </c:pt>
                <c:pt idx="2860">
                  <c:v>82.092344952818451</c:v>
                </c:pt>
                <c:pt idx="2861">
                  <c:v>125.07703679077974</c:v>
                </c:pt>
                <c:pt idx="2862">
                  <c:v>60.336503235536576</c:v>
                </c:pt>
                <c:pt idx="2863">
                  <c:v>190.52205202059878</c:v>
                </c:pt>
                <c:pt idx="2864">
                  <c:v>99.457065393755101</c:v>
                </c:pt>
                <c:pt idx="2865">
                  <c:v>-173.13261317960038</c:v>
                </c:pt>
                <c:pt idx="2866">
                  <c:v>60.480775468659999</c:v>
                </c:pt>
                <c:pt idx="2867">
                  <c:v>24.009101603592811</c:v>
                </c:pt>
                <c:pt idx="2868">
                  <c:v>219.69588813266873</c:v>
                </c:pt>
                <c:pt idx="2869">
                  <c:v>-151.36147836538584</c:v>
                </c:pt>
                <c:pt idx="2870">
                  <c:v>75.467478194581929</c:v>
                </c:pt>
                <c:pt idx="2871">
                  <c:v>-9.6796855767540748</c:v>
                </c:pt>
                <c:pt idx="2872">
                  <c:v>-24.775991749861287</c:v>
                </c:pt>
                <c:pt idx="2873">
                  <c:v>-58.621322496783783</c:v>
                </c:pt>
                <c:pt idx="2874">
                  <c:v>-2.949184428370244</c:v>
                </c:pt>
                <c:pt idx="2875">
                  <c:v>110.21827566013671</c:v>
                </c:pt>
                <c:pt idx="2876">
                  <c:v>339.65555254402801</c:v>
                </c:pt>
                <c:pt idx="2877">
                  <c:v>-14.583334390580472</c:v>
                </c:pt>
                <c:pt idx="2878">
                  <c:v>109.009040417959</c:v>
                </c:pt>
                <c:pt idx="2879">
                  <c:v>-392.16772072747142</c:v>
                </c:pt>
                <c:pt idx="2880">
                  <c:v>7.9713404537941752</c:v>
                </c:pt>
                <c:pt idx="2881">
                  <c:v>-352.87114214409695</c:v>
                </c:pt>
                <c:pt idx="2882">
                  <c:v>116.59927190110089</c:v>
                </c:pt>
                <c:pt idx="2883">
                  <c:v>-133.77009088908466</c:v>
                </c:pt>
                <c:pt idx="2884">
                  <c:v>32.086599947467043</c:v>
                </c:pt>
                <c:pt idx="2885">
                  <c:v>52.139792597168501</c:v>
                </c:pt>
                <c:pt idx="2886">
                  <c:v>112.69128556401996</c:v>
                </c:pt>
                <c:pt idx="2887">
                  <c:v>100.37144496551142</c:v>
                </c:pt>
                <c:pt idx="2888">
                  <c:v>-22.694520143233763</c:v>
                </c:pt>
                <c:pt idx="2889">
                  <c:v>105.83697173439568</c:v>
                </c:pt>
                <c:pt idx="2890">
                  <c:v>104.36453788610038</c:v>
                </c:pt>
                <c:pt idx="2891">
                  <c:v>-10.759565226777276</c:v>
                </c:pt>
                <c:pt idx="2892">
                  <c:v>31.809961546158895</c:v>
                </c:pt>
                <c:pt idx="2893">
                  <c:v>-158.06557236411427</c:v>
                </c:pt>
                <c:pt idx="2894">
                  <c:v>-6.0740362591003745</c:v>
                </c:pt>
                <c:pt idx="2895">
                  <c:v>205.88798135989731</c:v>
                </c:pt>
                <c:pt idx="2896">
                  <c:v>39.375014427772101</c:v>
                </c:pt>
                <c:pt idx="2897">
                  <c:v>155.15095047548886</c:v>
                </c:pt>
                <c:pt idx="2898">
                  <c:v>-11.803671186884083</c:v>
                </c:pt>
                <c:pt idx="2899">
                  <c:v>111.75629134114592</c:v>
                </c:pt>
                <c:pt idx="2900">
                  <c:v>40.605595517580213</c:v>
                </c:pt>
                <c:pt idx="2901">
                  <c:v>-14.242156538325126</c:v>
                </c:pt>
                <c:pt idx="2902">
                  <c:v>-3295.2536675033862</c:v>
                </c:pt>
                <c:pt idx="2903">
                  <c:v>-429.96059825806907</c:v>
                </c:pt>
                <c:pt idx="2904">
                  <c:v>58.458067518530413</c:v>
                </c:pt>
                <c:pt idx="2905">
                  <c:v>25.613004252675704</c:v>
                </c:pt>
                <c:pt idx="2906">
                  <c:v>65.848257853835918</c:v>
                </c:pt>
                <c:pt idx="2907">
                  <c:v>15.697758828110731</c:v>
                </c:pt>
                <c:pt idx="2908">
                  <c:v>99.031929586868316</c:v>
                </c:pt>
                <c:pt idx="2909">
                  <c:v>-4894.8809995213223</c:v>
                </c:pt>
                <c:pt idx="2910">
                  <c:v>140.28654289827611</c:v>
                </c:pt>
                <c:pt idx="2911">
                  <c:v>19.89596850644493</c:v>
                </c:pt>
                <c:pt idx="2912">
                  <c:v>125.4019446076134</c:v>
                </c:pt>
                <c:pt idx="2913">
                  <c:v>-232.38639229358441</c:v>
                </c:pt>
                <c:pt idx="2914">
                  <c:v>73.123634722540885</c:v>
                </c:pt>
                <c:pt idx="2915">
                  <c:v>144.79157112873048</c:v>
                </c:pt>
                <c:pt idx="2916">
                  <c:v>78.775050702283238</c:v>
                </c:pt>
                <c:pt idx="2917">
                  <c:v>186.48650145033605</c:v>
                </c:pt>
                <c:pt idx="2918">
                  <c:v>104.33933209521308</c:v>
                </c:pt>
                <c:pt idx="2919">
                  <c:v>-1542.3917543995128</c:v>
                </c:pt>
                <c:pt idx="2920">
                  <c:v>199.4654907747983</c:v>
                </c:pt>
                <c:pt idx="2921">
                  <c:v>120.04111027727693</c:v>
                </c:pt>
                <c:pt idx="2922">
                  <c:v>57.623381554307095</c:v>
                </c:pt>
                <c:pt idx="2923">
                  <c:v>-72.608389917005425</c:v>
                </c:pt>
                <c:pt idx="2924">
                  <c:v>148.7859280897116</c:v>
                </c:pt>
                <c:pt idx="2925">
                  <c:v>52.118914513135365</c:v>
                </c:pt>
                <c:pt idx="2926">
                  <c:v>34.393006785311385</c:v>
                </c:pt>
                <c:pt idx="2927">
                  <c:v>175.36143656984657</c:v>
                </c:pt>
                <c:pt idx="2928">
                  <c:v>-89.595195466375827</c:v>
                </c:pt>
                <c:pt idx="2929">
                  <c:v>111.71606526636302</c:v>
                </c:pt>
                <c:pt idx="2930">
                  <c:v>161.04071970637932</c:v>
                </c:pt>
                <c:pt idx="2931">
                  <c:v>44.594205199411029</c:v>
                </c:pt>
                <c:pt idx="2932">
                  <c:v>139.63429457832598</c:v>
                </c:pt>
                <c:pt idx="2933">
                  <c:v>6.8408583047945424</c:v>
                </c:pt>
                <c:pt idx="2934">
                  <c:v>99.715676267732235</c:v>
                </c:pt>
                <c:pt idx="2935">
                  <c:v>-12.539945733246725</c:v>
                </c:pt>
                <c:pt idx="2936">
                  <c:v>-418.51796361652981</c:v>
                </c:pt>
                <c:pt idx="2937">
                  <c:v>163.45891358196783</c:v>
                </c:pt>
                <c:pt idx="2938">
                  <c:v>108.28816669716309</c:v>
                </c:pt>
                <c:pt idx="2939">
                  <c:v>124.41713774710044</c:v>
                </c:pt>
                <c:pt idx="2940">
                  <c:v>-329.3068872996493</c:v>
                </c:pt>
                <c:pt idx="2941">
                  <c:v>42.363846209691978</c:v>
                </c:pt>
                <c:pt idx="2942">
                  <c:v>-12.720184257925126</c:v>
                </c:pt>
                <c:pt idx="2943">
                  <c:v>76.266429516477103</c:v>
                </c:pt>
                <c:pt idx="2944">
                  <c:v>-11.153878493655698</c:v>
                </c:pt>
                <c:pt idx="2945">
                  <c:v>-35.107749096347774</c:v>
                </c:pt>
                <c:pt idx="2946">
                  <c:v>-43.990987508536108</c:v>
                </c:pt>
                <c:pt idx="2947">
                  <c:v>-39.086856609146118</c:v>
                </c:pt>
                <c:pt idx="2948">
                  <c:v>8.6063180677346889</c:v>
                </c:pt>
                <c:pt idx="2949">
                  <c:v>381.83734167370704</c:v>
                </c:pt>
                <c:pt idx="2950">
                  <c:v>-83.669108869683583</c:v>
                </c:pt>
                <c:pt idx="2951">
                  <c:v>58.954821306429444</c:v>
                </c:pt>
                <c:pt idx="2952">
                  <c:v>-78.449930106943143</c:v>
                </c:pt>
                <c:pt idx="2953">
                  <c:v>-37.451775497849994</c:v>
                </c:pt>
                <c:pt idx="2954">
                  <c:v>-155.21905884980657</c:v>
                </c:pt>
                <c:pt idx="2955">
                  <c:v>131.069343547975</c:v>
                </c:pt>
                <c:pt idx="2956">
                  <c:v>475.01992176091579</c:v>
                </c:pt>
                <c:pt idx="2957">
                  <c:v>-6.0611280798208487</c:v>
                </c:pt>
                <c:pt idx="2958">
                  <c:v>169.43702840707812</c:v>
                </c:pt>
                <c:pt idx="2959">
                  <c:v>89.418815922921013</c:v>
                </c:pt>
                <c:pt idx="2960">
                  <c:v>72.602756176715857</c:v>
                </c:pt>
                <c:pt idx="2961">
                  <c:v>7.9451283835126718</c:v>
                </c:pt>
                <c:pt idx="2962">
                  <c:v>-210.79768020148018</c:v>
                </c:pt>
                <c:pt idx="2963">
                  <c:v>10.624106679473817</c:v>
                </c:pt>
                <c:pt idx="2964">
                  <c:v>73.267768100505819</c:v>
                </c:pt>
                <c:pt idx="2965">
                  <c:v>-67.722597394732219</c:v>
                </c:pt>
                <c:pt idx="2966">
                  <c:v>298.72739848122387</c:v>
                </c:pt>
                <c:pt idx="2967">
                  <c:v>701.41825117560688</c:v>
                </c:pt>
                <c:pt idx="2968">
                  <c:v>-241.44371783088235</c:v>
                </c:pt>
                <c:pt idx="2969">
                  <c:v>12.184070456392211</c:v>
                </c:pt>
                <c:pt idx="2970">
                  <c:v>140.39871368820604</c:v>
                </c:pt>
                <c:pt idx="2971">
                  <c:v>-47.383219933304595</c:v>
                </c:pt>
                <c:pt idx="2972">
                  <c:v>84.397582776555438</c:v>
                </c:pt>
                <c:pt idx="2973">
                  <c:v>138.33525209309798</c:v>
                </c:pt>
                <c:pt idx="2974">
                  <c:v>46.697374713302956</c:v>
                </c:pt>
                <c:pt idx="2975">
                  <c:v>278.92617422828232</c:v>
                </c:pt>
                <c:pt idx="2976">
                  <c:v>56.861109606533375</c:v>
                </c:pt>
                <c:pt idx="2977">
                  <c:v>25.676455953158257</c:v>
                </c:pt>
                <c:pt idx="2978">
                  <c:v>70.137410580102227</c:v>
                </c:pt>
                <c:pt idx="2979">
                  <c:v>17.916019924558643</c:v>
                </c:pt>
                <c:pt idx="2980">
                  <c:v>75.695384306397614</c:v>
                </c:pt>
                <c:pt idx="2981">
                  <c:v>326.33313518776993</c:v>
                </c:pt>
                <c:pt idx="2982">
                  <c:v>-50.720384779603144</c:v>
                </c:pt>
                <c:pt idx="2983">
                  <c:v>25.639849038445099</c:v>
                </c:pt>
                <c:pt idx="2984">
                  <c:v>1.7110544268072287</c:v>
                </c:pt>
                <c:pt idx="2985">
                  <c:v>228.39887066452832</c:v>
                </c:pt>
                <c:pt idx="2986">
                  <c:v>195.91255785782454</c:v>
                </c:pt>
                <c:pt idx="2987">
                  <c:v>-30.128701070961224</c:v>
                </c:pt>
                <c:pt idx="2988">
                  <c:v>26.880127737977503</c:v>
                </c:pt>
                <c:pt idx="2989">
                  <c:v>-70.135204768772127</c:v>
                </c:pt>
                <c:pt idx="2990">
                  <c:v>15.136948893229096</c:v>
                </c:pt>
                <c:pt idx="2991">
                  <c:v>37.701629875695978</c:v>
                </c:pt>
                <c:pt idx="2992">
                  <c:v>143.74426722205499</c:v>
                </c:pt>
                <c:pt idx="2993">
                  <c:v>-8.0067725271003276</c:v>
                </c:pt>
                <c:pt idx="2994">
                  <c:v>102.1873836312144</c:v>
                </c:pt>
                <c:pt idx="2995">
                  <c:v>91.785266859137693</c:v>
                </c:pt>
                <c:pt idx="2996">
                  <c:v>-281.26460623736733</c:v>
                </c:pt>
                <c:pt idx="2997">
                  <c:v>-2.9071916413208161</c:v>
                </c:pt>
                <c:pt idx="2998">
                  <c:v>299.03323611111119</c:v>
                </c:pt>
                <c:pt idx="2999">
                  <c:v>42.012972318030513</c:v>
                </c:pt>
                <c:pt idx="3000">
                  <c:v>111.86029063614082</c:v>
                </c:pt>
                <c:pt idx="3001">
                  <c:v>-48.442983012689346</c:v>
                </c:pt>
                <c:pt idx="3002">
                  <c:v>17.555362579855821</c:v>
                </c:pt>
                <c:pt idx="3003">
                  <c:v>-27.892676877062513</c:v>
                </c:pt>
                <c:pt idx="3004">
                  <c:v>-17.035508747862099</c:v>
                </c:pt>
                <c:pt idx="3005">
                  <c:v>-12.052008646079114</c:v>
                </c:pt>
                <c:pt idx="3006">
                  <c:v>37.309960137839205</c:v>
                </c:pt>
                <c:pt idx="3007">
                  <c:v>39.194485924364486</c:v>
                </c:pt>
                <c:pt idx="3008">
                  <c:v>-307.42626567009393</c:v>
                </c:pt>
                <c:pt idx="3009">
                  <c:v>-1271.0757710916052</c:v>
                </c:pt>
                <c:pt idx="3010">
                  <c:v>-241.24206807579424</c:v>
                </c:pt>
                <c:pt idx="3011">
                  <c:v>82.706163658254027</c:v>
                </c:pt>
                <c:pt idx="3012">
                  <c:v>18.238676073788589</c:v>
                </c:pt>
                <c:pt idx="3013">
                  <c:v>-77.041266768181046</c:v>
                </c:pt>
                <c:pt idx="3014">
                  <c:v>27.846355289897055</c:v>
                </c:pt>
                <c:pt idx="3015">
                  <c:v>80.666455898896658</c:v>
                </c:pt>
                <c:pt idx="3016">
                  <c:v>305.66250577671332</c:v>
                </c:pt>
                <c:pt idx="3017">
                  <c:v>-132.5421475409062</c:v>
                </c:pt>
                <c:pt idx="3018">
                  <c:v>2537.1089365528424</c:v>
                </c:pt>
                <c:pt idx="3019">
                  <c:v>44.489191777159853</c:v>
                </c:pt>
                <c:pt idx="3020">
                  <c:v>16.386695409401387</c:v>
                </c:pt>
                <c:pt idx="3021">
                  <c:v>22.520775908285643</c:v>
                </c:pt>
                <c:pt idx="3022">
                  <c:v>-87.435740356444384</c:v>
                </c:pt>
                <c:pt idx="3023">
                  <c:v>51.614898675731894</c:v>
                </c:pt>
                <c:pt idx="3024">
                  <c:v>60.468131195434978</c:v>
                </c:pt>
                <c:pt idx="3025">
                  <c:v>41.370568149516799</c:v>
                </c:pt>
                <c:pt idx="3026">
                  <c:v>165.83390684298044</c:v>
                </c:pt>
                <c:pt idx="3027">
                  <c:v>207.38864237097687</c:v>
                </c:pt>
                <c:pt idx="3028">
                  <c:v>89.398790247467659</c:v>
                </c:pt>
                <c:pt idx="3029">
                  <c:v>91.302899284807296</c:v>
                </c:pt>
                <c:pt idx="3030">
                  <c:v>27.771386289723456</c:v>
                </c:pt>
                <c:pt idx="3031">
                  <c:v>61.701197025632098</c:v>
                </c:pt>
                <c:pt idx="3032">
                  <c:v>59.65145535317108</c:v>
                </c:pt>
                <c:pt idx="3033">
                  <c:v>-116.42510382401319</c:v>
                </c:pt>
                <c:pt idx="3034">
                  <c:v>184.44985229413618</c:v>
                </c:pt>
                <c:pt idx="3035">
                  <c:v>7.8683299035747734</c:v>
                </c:pt>
                <c:pt idx="3036">
                  <c:v>391.69886288400431</c:v>
                </c:pt>
                <c:pt idx="3037">
                  <c:v>18.985752478092589</c:v>
                </c:pt>
                <c:pt idx="3038">
                  <c:v>200.1769776178175</c:v>
                </c:pt>
                <c:pt idx="3039">
                  <c:v>102.4499458464087</c:v>
                </c:pt>
                <c:pt idx="3040">
                  <c:v>-113.30571749371865</c:v>
                </c:pt>
                <c:pt idx="3041">
                  <c:v>30.315660539877886</c:v>
                </c:pt>
                <c:pt idx="3042">
                  <c:v>-27.724009277951794</c:v>
                </c:pt>
                <c:pt idx="3043">
                  <c:v>21.844982588903576</c:v>
                </c:pt>
                <c:pt idx="3044">
                  <c:v>102.22529622275565</c:v>
                </c:pt>
                <c:pt idx="3045">
                  <c:v>-28.122227454964829</c:v>
                </c:pt>
                <c:pt idx="3046">
                  <c:v>185.89610550204742</c:v>
                </c:pt>
                <c:pt idx="3047">
                  <c:v>169.12774101009677</c:v>
                </c:pt>
                <c:pt idx="3048">
                  <c:v>48.752077886710097</c:v>
                </c:pt>
                <c:pt idx="3049">
                  <c:v>119.8751222343342</c:v>
                </c:pt>
                <c:pt idx="3050">
                  <c:v>-254.3133941981572</c:v>
                </c:pt>
                <c:pt idx="3051">
                  <c:v>163.78192583569287</c:v>
                </c:pt>
                <c:pt idx="3052">
                  <c:v>-57.670550661800576</c:v>
                </c:pt>
                <c:pt idx="3053">
                  <c:v>-38.606002499183276</c:v>
                </c:pt>
                <c:pt idx="3054">
                  <c:v>5.7439240115779455</c:v>
                </c:pt>
                <c:pt idx="3055">
                  <c:v>-23.645362991972913</c:v>
                </c:pt>
                <c:pt idx="3056">
                  <c:v>228.92904551963221</c:v>
                </c:pt>
                <c:pt idx="3057">
                  <c:v>25.668460383295187</c:v>
                </c:pt>
                <c:pt idx="3058">
                  <c:v>1148.56398036173</c:v>
                </c:pt>
                <c:pt idx="3059">
                  <c:v>-106.62469801505274</c:v>
                </c:pt>
                <c:pt idx="3060">
                  <c:v>-102.90091676560972</c:v>
                </c:pt>
                <c:pt idx="3061">
                  <c:v>25.520070751643285</c:v>
                </c:pt>
                <c:pt idx="3062">
                  <c:v>5.5126660092713804</c:v>
                </c:pt>
                <c:pt idx="3063">
                  <c:v>164.2146404456108</c:v>
                </c:pt>
                <c:pt idx="3064">
                  <c:v>31.804081355015295</c:v>
                </c:pt>
                <c:pt idx="3065">
                  <c:v>110.46767970010833</c:v>
                </c:pt>
                <c:pt idx="3066">
                  <c:v>103.75856021295775</c:v>
                </c:pt>
                <c:pt idx="3067">
                  <c:v>12.144013410352688</c:v>
                </c:pt>
                <c:pt idx="3068">
                  <c:v>36.433052226921866</c:v>
                </c:pt>
                <c:pt idx="3069">
                  <c:v>75.500015184600713</c:v>
                </c:pt>
                <c:pt idx="3070">
                  <c:v>146.38237590033802</c:v>
                </c:pt>
                <c:pt idx="3071">
                  <c:v>-266.89053248118648</c:v>
                </c:pt>
                <c:pt idx="3072">
                  <c:v>-6.7759792168406783</c:v>
                </c:pt>
                <c:pt idx="3073">
                  <c:v>-15.694085750374303</c:v>
                </c:pt>
                <c:pt idx="3074">
                  <c:v>190.83115962615162</c:v>
                </c:pt>
                <c:pt idx="3075">
                  <c:v>118.14748129730674</c:v>
                </c:pt>
                <c:pt idx="3076">
                  <c:v>70.762673488808616</c:v>
                </c:pt>
                <c:pt idx="3077">
                  <c:v>-144.60343987771807</c:v>
                </c:pt>
                <c:pt idx="3078">
                  <c:v>-24.656531907278939</c:v>
                </c:pt>
                <c:pt idx="3079">
                  <c:v>9.6847999415888886</c:v>
                </c:pt>
                <c:pt idx="3080">
                  <c:v>33.234281994047393</c:v>
                </c:pt>
                <c:pt idx="3081">
                  <c:v>-1.1912251678311383</c:v>
                </c:pt>
                <c:pt idx="3082">
                  <c:v>-8.4886047708476866</c:v>
                </c:pt>
                <c:pt idx="3083">
                  <c:v>-113.29068569290312</c:v>
                </c:pt>
                <c:pt idx="3084">
                  <c:v>953.8235071084664</c:v>
                </c:pt>
                <c:pt idx="3085">
                  <c:v>80.547193896368128</c:v>
                </c:pt>
                <c:pt idx="3086">
                  <c:v>234.92754087936061</c:v>
                </c:pt>
                <c:pt idx="3087">
                  <c:v>259.15298530921427</c:v>
                </c:pt>
                <c:pt idx="3088">
                  <c:v>13.514112136681922</c:v>
                </c:pt>
                <c:pt idx="3089">
                  <c:v>309.48163871402869</c:v>
                </c:pt>
                <c:pt idx="3090">
                  <c:v>94.898480769230773</c:v>
                </c:pt>
                <c:pt idx="3091">
                  <c:v>444.37366555059504</c:v>
                </c:pt>
                <c:pt idx="3092">
                  <c:v>95.82995847727878</c:v>
                </c:pt>
                <c:pt idx="3093">
                  <c:v>-114.18611761840535</c:v>
                </c:pt>
                <c:pt idx="3094">
                  <c:v>331.98299847098627</c:v>
                </c:pt>
                <c:pt idx="3095">
                  <c:v>84.040423398985723</c:v>
                </c:pt>
                <c:pt idx="3096">
                  <c:v>-28.913664846517189</c:v>
                </c:pt>
                <c:pt idx="3097">
                  <c:v>120.2541058765127</c:v>
                </c:pt>
                <c:pt idx="3098">
                  <c:v>519.75492392723856</c:v>
                </c:pt>
                <c:pt idx="3099">
                  <c:v>-69.121183232115513</c:v>
                </c:pt>
                <c:pt idx="3100">
                  <c:v>-26.108736734779491</c:v>
                </c:pt>
                <c:pt idx="3101">
                  <c:v>18.103557470395732</c:v>
                </c:pt>
                <c:pt idx="3102">
                  <c:v>-40.365930272905466</c:v>
                </c:pt>
                <c:pt idx="3103">
                  <c:v>21.439904482997278</c:v>
                </c:pt>
                <c:pt idx="3104">
                  <c:v>-90.331668510755549</c:v>
                </c:pt>
                <c:pt idx="3105">
                  <c:v>95.88997269893261</c:v>
                </c:pt>
                <c:pt idx="3106">
                  <c:v>-32.659381740033595</c:v>
                </c:pt>
                <c:pt idx="3107">
                  <c:v>29.236852528561787</c:v>
                </c:pt>
                <c:pt idx="3108">
                  <c:v>-37.083415093779713</c:v>
                </c:pt>
                <c:pt idx="3109">
                  <c:v>217.03589401619018</c:v>
                </c:pt>
                <c:pt idx="3110">
                  <c:v>6.6661258999748405</c:v>
                </c:pt>
                <c:pt idx="3111">
                  <c:v>118.11718570126639</c:v>
                </c:pt>
                <c:pt idx="3112">
                  <c:v>-76.354741560120289</c:v>
                </c:pt>
                <c:pt idx="3113">
                  <c:v>-145.99439088614199</c:v>
                </c:pt>
                <c:pt idx="3114">
                  <c:v>88.363036317566653</c:v>
                </c:pt>
                <c:pt idx="3115">
                  <c:v>315.24239928028669</c:v>
                </c:pt>
                <c:pt idx="3116">
                  <c:v>43.611189792143144</c:v>
                </c:pt>
                <c:pt idx="3117">
                  <c:v>62.446129392312358</c:v>
                </c:pt>
                <c:pt idx="3118">
                  <c:v>147.79483349938576</c:v>
                </c:pt>
                <c:pt idx="3119">
                  <c:v>-32.853340046757296</c:v>
                </c:pt>
                <c:pt idx="3120">
                  <c:v>99.2624686104906</c:v>
                </c:pt>
                <c:pt idx="3121">
                  <c:v>169.11097388562817</c:v>
                </c:pt>
                <c:pt idx="3122">
                  <c:v>9.2433480682349689</c:v>
                </c:pt>
                <c:pt idx="3123">
                  <c:v>16.211419984319189</c:v>
                </c:pt>
                <c:pt idx="3124">
                  <c:v>45.676826442914155</c:v>
                </c:pt>
                <c:pt idx="3125">
                  <c:v>-6.5570142422565665</c:v>
                </c:pt>
                <c:pt idx="3126">
                  <c:v>50.225315251572589</c:v>
                </c:pt>
                <c:pt idx="3127">
                  <c:v>38.698982988864067</c:v>
                </c:pt>
                <c:pt idx="3128">
                  <c:v>-265.81407668033432</c:v>
                </c:pt>
                <c:pt idx="3129">
                  <c:v>17.975924319820784</c:v>
                </c:pt>
                <c:pt idx="3130">
                  <c:v>85.500352724415649</c:v>
                </c:pt>
                <c:pt idx="3131">
                  <c:v>47.386424739018047</c:v>
                </c:pt>
                <c:pt idx="3132">
                  <c:v>169.74153610888212</c:v>
                </c:pt>
                <c:pt idx="3133">
                  <c:v>65.632747091506076</c:v>
                </c:pt>
                <c:pt idx="3134">
                  <c:v>50.915580211639096</c:v>
                </c:pt>
                <c:pt idx="3135">
                  <c:v>-70.951820567338189</c:v>
                </c:pt>
                <c:pt idx="3136">
                  <c:v>-86.364021673098875</c:v>
                </c:pt>
                <c:pt idx="3137">
                  <c:v>174.29607613201549</c:v>
                </c:pt>
                <c:pt idx="3138">
                  <c:v>381.85960389184487</c:v>
                </c:pt>
                <c:pt idx="3139">
                  <c:v>151.98386053019775</c:v>
                </c:pt>
                <c:pt idx="3140">
                  <c:v>151.07418299220183</c:v>
                </c:pt>
                <c:pt idx="3141">
                  <c:v>48.964196516420103</c:v>
                </c:pt>
                <c:pt idx="3142">
                  <c:v>-65.521993472137666</c:v>
                </c:pt>
                <c:pt idx="3143">
                  <c:v>16.812560603206531</c:v>
                </c:pt>
                <c:pt idx="3144">
                  <c:v>177.05026395531004</c:v>
                </c:pt>
                <c:pt idx="3145">
                  <c:v>-349.74955429721865</c:v>
                </c:pt>
                <c:pt idx="3146">
                  <c:v>-208.53456801725574</c:v>
                </c:pt>
                <c:pt idx="3147">
                  <c:v>145.94759632995215</c:v>
                </c:pt>
                <c:pt idx="3148">
                  <c:v>1598.9495990718181</c:v>
                </c:pt>
                <c:pt idx="3149">
                  <c:v>-50.46720075823999</c:v>
                </c:pt>
                <c:pt idx="3150">
                  <c:v>9.8096242092582803E-2</c:v>
                </c:pt>
                <c:pt idx="3151">
                  <c:v>24.992524407369537</c:v>
                </c:pt>
                <c:pt idx="3152">
                  <c:v>-357.39821339119169</c:v>
                </c:pt>
                <c:pt idx="3153">
                  <c:v>40.668009722995379</c:v>
                </c:pt>
                <c:pt idx="3154">
                  <c:v>-67.572785184063264</c:v>
                </c:pt>
                <c:pt idx="3155">
                  <c:v>4.4918336746633933</c:v>
                </c:pt>
                <c:pt idx="3156">
                  <c:v>47.469148566490915</c:v>
                </c:pt>
                <c:pt idx="3157">
                  <c:v>-65.134531720430019</c:v>
                </c:pt>
                <c:pt idx="3158">
                  <c:v>-102.74388241128206</c:v>
                </c:pt>
                <c:pt idx="3159">
                  <c:v>4.0876064790913462</c:v>
                </c:pt>
                <c:pt idx="3160">
                  <c:v>302.63330304232369</c:v>
                </c:pt>
                <c:pt idx="3161">
                  <c:v>78.559359761850871</c:v>
                </c:pt>
                <c:pt idx="3162">
                  <c:v>-17.593644846252229</c:v>
                </c:pt>
                <c:pt idx="3163">
                  <c:v>35.065508579151562</c:v>
                </c:pt>
                <c:pt idx="3164">
                  <c:v>-1.8858937122205477</c:v>
                </c:pt>
                <c:pt idx="3165">
                  <c:v>212.93723883746102</c:v>
                </c:pt>
                <c:pt idx="3166">
                  <c:v>47.765118092221535</c:v>
                </c:pt>
                <c:pt idx="3167">
                  <c:v>82.981208345898864</c:v>
                </c:pt>
                <c:pt idx="3168">
                  <c:v>-41.248793158637191</c:v>
                </c:pt>
                <c:pt idx="3169">
                  <c:v>76.829583800448418</c:v>
                </c:pt>
                <c:pt idx="3170">
                  <c:v>125.62517044662695</c:v>
                </c:pt>
                <c:pt idx="3171">
                  <c:v>188.64464360154938</c:v>
                </c:pt>
                <c:pt idx="3172">
                  <c:v>-131.10140735459646</c:v>
                </c:pt>
                <c:pt idx="3173">
                  <c:v>10.00594833199562</c:v>
                </c:pt>
                <c:pt idx="3174">
                  <c:v>-8.8439669533269747</c:v>
                </c:pt>
                <c:pt idx="3175">
                  <c:v>-54.945598284842006</c:v>
                </c:pt>
                <c:pt idx="3176">
                  <c:v>86.451967484031286</c:v>
                </c:pt>
                <c:pt idx="3177">
                  <c:v>117.79880712778815</c:v>
                </c:pt>
                <c:pt idx="3178">
                  <c:v>2.9670471147338167</c:v>
                </c:pt>
                <c:pt idx="3179">
                  <c:v>1.747548404171914</c:v>
                </c:pt>
                <c:pt idx="3180">
                  <c:v>48.892052554285762</c:v>
                </c:pt>
                <c:pt idx="3181">
                  <c:v>11.23828037157409</c:v>
                </c:pt>
                <c:pt idx="3182">
                  <c:v>95.083490848795478</c:v>
                </c:pt>
                <c:pt idx="3183">
                  <c:v>97.175691842705817</c:v>
                </c:pt>
                <c:pt idx="3184">
                  <c:v>23.497210031625677</c:v>
                </c:pt>
                <c:pt idx="3185">
                  <c:v>134.35294550246164</c:v>
                </c:pt>
                <c:pt idx="3186">
                  <c:v>-37.479952461047944</c:v>
                </c:pt>
                <c:pt idx="3187">
                  <c:v>59.231914807267195</c:v>
                </c:pt>
                <c:pt idx="3188">
                  <c:v>109.55622457969262</c:v>
                </c:pt>
                <c:pt idx="3189">
                  <c:v>-25.104789880415129</c:v>
                </c:pt>
                <c:pt idx="3190">
                  <c:v>-77.305390255248156</c:v>
                </c:pt>
                <c:pt idx="3191">
                  <c:v>69.63780803697604</c:v>
                </c:pt>
                <c:pt idx="3192">
                  <c:v>164.4777070747721</c:v>
                </c:pt>
                <c:pt idx="3193">
                  <c:v>93.106367920979778</c:v>
                </c:pt>
                <c:pt idx="3194">
                  <c:v>30.914690900394657</c:v>
                </c:pt>
                <c:pt idx="3195">
                  <c:v>86.449332155267768</c:v>
                </c:pt>
                <c:pt idx="3196">
                  <c:v>23.988729282006677</c:v>
                </c:pt>
                <c:pt idx="3197">
                  <c:v>48.172204791666317</c:v>
                </c:pt>
                <c:pt idx="3198">
                  <c:v>76.394601897040303</c:v>
                </c:pt>
                <c:pt idx="3199">
                  <c:v>-30.145025378929589</c:v>
                </c:pt>
                <c:pt idx="3200">
                  <c:v>81.428046789922931</c:v>
                </c:pt>
                <c:pt idx="3201">
                  <c:v>38.194358128280129</c:v>
                </c:pt>
                <c:pt idx="3202">
                  <c:v>100.49139359620493</c:v>
                </c:pt>
                <c:pt idx="3203">
                  <c:v>-24.537315640297791</c:v>
                </c:pt>
                <c:pt idx="3204">
                  <c:v>162.90784058643104</c:v>
                </c:pt>
                <c:pt idx="3205">
                  <c:v>73.839505010639158</c:v>
                </c:pt>
                <c:pt idx="3206">
                  <c:v>92.943666898544521</c:v>
                </c:pt>
                <c:pt idx="3207">
                  <c:v>-605.41934525133854</c:v>
                </c:pt>
                <c:pt idx="3208">
                  <c:v>150.31639568521467</c:v>
                </c:pt>
                <c:pt idx="3209">
                  <c:v>-3.9764587741621367</c:v>
                </c:pt>
                <c:pt idx="3210">
                  <c:v>59.14611901829123</c:v>
                </c:pt>
                <c:pt idx="3211">
                  <c:v>38.401257236962294</c:v>
                </c:pt>
                <c:pt idx="3212">
                  <c:v>168.02925209291928</c:v>
                </c:pt>
                <c:pt idx="3213">
                  <c:v>96.423907347844718</c:v>
                </c:pt>
                <c:pt idx="3214">
                  <c:v>-36.501130732783501</c:v>
                </c:pt>
                <c:pt idx="3215">
                  <c:v>-4.9568971587724002</c:v>
                </c:pt>
                <c:pt idx="3216">
                  <c:v>-19.457043346144786</c:v>
                </c:pt>
                <c:pt idx="3217">
                  <c:v>135.50487026597176</c:v>
                </c:pt>
                <c:pt idx="3218">
                  <c:v>137.4777265129207</c:v>
                </c:pt>
                <c:pt idx="3219">
                  <c:v>33.806051303372264</c:v>
                </c:pt>
                <c:pt idx="3220">
                  <c:v>268.77171322838086</c:v>
                </c:pt>
                <c:pt idx="3221">
                  <c:v>-62.481846087563987</c:v>
                </c:pt>
                <c:pt idx="3222">
                  <c:v>-6.8979199507388245</c:v>
                </c:pt>
                <c:pt idx="3223">
                  <c:v>-11.890837751267156</c:v>
                </c:pt>
                <c:pt idx="3224">
                  <c:v>14.391003568771289</c:v>
                </c:pt>
                <c:pt idx="3225">
                  <c:v>26.906723529570879</c:v>
                </c:pt>
                <c:pt idx="3226">
                  <c:v>176.17216551639575</c:v>
                </c:pt>
                <c:pt idx="3227">
                  <c:v>82.286235192412889</c:v>
                </c:pt>
                <c:pt idx="3228">
                  <c:v>63.768698098776262</c:v>
                </c:pt>
                <c:pt idx="3229">
                  <c:v>-45.26649146054627</c:v>
                </c:pt>
                <c:pt idx="3230">
                  <c:v>31.899282062585527</c:v>
                </c:pt>
                <c:pt idx="3231">
                  <c:v>33.611380695687224</c:v>
                </c:pt>
                <c:pt idx="3232">
                  <c:v>101.59789534877102</c:v>
                </c:pt>
                <c:pt idx="3233">
                  <c:v>-84.796331994137901</c:v>
                </c:pt>
                <c:pt idx="3234">
                  <c:v>125.71910342592668</c:v>
                </c:pt>
                <c:pt idx="3235">
                  <c:v>48.581707548121237</c:v>
                </c:pt>
                <c:pt idx="3236">
                  <c:v>-67.649649767525062</c:v>
                </c:pt>
                <c:pt idx="3237">
                  <c:v>-5.1593427080914234</c:v>
                </c:pt>
                <c:pt idx="3238">
                  <c:v>90.252413425633563</c:v>
                </c:pt>
                <c:pt idx="3239">
                  <c:v>106.37296949769085</c:v>
                </c:pt>
                <c:pt idx="3240">
                  <c:v>23.890857491659677</c:v>
                </c:pt>
                <c:pt idx="3241">
                  <c:v>69.379708405366458</c:v>
                </c:pt>
                <c:pt idx="3242">
                  <c:v>59.281389881601854</c:v>
                </c:pt>
                <c:pt idx="3243">
                  <c:v>30.674621657040291</c:v>
                </c:pt>
                <c:pt idx="3244">
                  <c:v>-12.300121331406544</c:v>
                </c:pt>
                <c:pt idx="3245">
                  <c:v>23.697069385531886</c:v>
                </c:pt>
                <c:pt idx="3246">
                  <c:v>98.256817697718517</c:v>
                </c:pt>
                <c:pt idx="3247">
                  <c:v>0.45649934159188449</c:v>
                </c:pt>
                <c:pt idx="3248">
                  <c:v>71.966337876217139</c:v>
                </c:pt>
                <c:pt idx="3249">
                  <c:v>62.19778709511835</c:v>
                </c:pt>
                <c:pt idx="3250">
                  <c:v>138.92449304917275</c:v>
                </c:pt>
                <c:pt idx="3251">
                  <c:v>100.7417412259486</c:v>
                </c:pt>
                <c:pt idx="3252">
                  <c:v>-72.853565970949532</c:v>
                </c:pt>
                <c:pt idx="3253">
                  <c:v>201.50218087923741</c:v>
                </c:pt>
                <c:pt idx="3254">
                  <c:v>38.047977470374263</c:v>
                </c:pt>
                <c:pt idx="3255">
                  <c:v>361.13195482610865</c:v>
                </c:pt>
                <c:pt idx="3256">
                  <c:v>26.496373177554002</c:v>
                </c:pt>
                <c:pt idx="3257">
                  <c:v>272.86408813912362</c:v>
                </c:pt>
                <c:pt idx="3258">
                  <c:v>67.227396941815527</c:v>
                </c:pt>
                <c:pt idx="3259">
                  <c:v>210.07320028409092</c:v>
                </c:pt>
                <c:pt idx="3260">
                  <c:v>396.17445898934704</c:v>
                </c:pt>
                <c:pt idx="3261">
                  <c:v>94.638502433499525</c:v>
                </c:pt>
                <c:pt idx="3262">
                  <c:v>4.2663688795637604</c:v>
                </c:pt>
                <c:pt idx="3263">
                  <c:v>-186.84198254428534</c:v>
                </c:pt>
                <c:pt idx="3264">
                  <c:v>125.73562971181957</c:v>
                </c:pt>
                <c:pt idx="3265">
                  <c:v>113.66045782954875</c:v>
                </c:pt>
                <c:pt idx="3266">
                  <c:v>-80.293305072656054</c:v>
                </c:pt>
                <c:pt idx="3267">
                  <c:v>26.730294693212755</c:v>
                </c:pt>
                <c:pt idx="3268">
                  <c:v>170.54401240752134</c:v>
                </c:pt>
                <c:pt idx="3269">
                  <c:v>142.19729486661274</c:v>
                </c:pt>
                <c:pt idx="3270">
                  <c:v>-8.2179948476702869</c:v>
                </c:pt>
                <c:pt idx="3271">
                  <c:v>494.68893778228443</c:v>
                </c:pt>
                <c:pt idx="3272">
                  <c:v>-196.74705225508058</c:v>
                </c:pt>
                <c:pt idx="3273">
                  <c:v>187.29289754098471</c:v>
                </c:pt>
                <c:pt idx="3274">
                  <c:v>-10.159329545454549</c:v>
                </c:pt>
                <c:pt idx="3275">
                  <c:v>31.295214652534789</c:v>
                </c:pt>
                <c:pt idx="3276">
                  <c:v>-75.906727903228202</c:v>
                </c:pt>
                <c:pt idx="3277">
                  <c:v>27.519253391055631</c:v>
                </c:pt>
                <c:pt idx="3278">
                  <c:v>706.68954067132927</c:v>
                </c:pt>
                <c:pt idx="3279">
                  <c:v>67.712711872368686</c:v>
                </c:pt>
                <c:pt idx="3280">
                  <c:v>108.47868647717475</c:v>
                </c:pt>
                <c:pt idx="3281">
                  <c:v>175.06710997688745</c:v>
                </c:pt>
                <c:pt idx="3282">
                  <c:v>-36.823279495367387</c:v>
                </c:pt>
                <c:pt idx="3283">
                  <c:v>117.57756642755426</c:v>
                </c:pt>
                <c:pt idx="3284">
                  <c:v>200.87416593161956</c:v>
                </c:pt>
                <c:pt idx="3285">
                  <c:v>26.850695350315963</c:v>
                </c:pt>
                <c:pt idx="3286">
                  <c:v>125.52574719005342</c:v>
                </c:pt>
                <c:pt idx="3287">
                  <c:v>102.72338964160846</c:v>
                </c:pt>
                <c:pt idx="3288">
                  <c:v>-294.21195101024699</c:v>
                </c:pt>
                <c:pt idx="3289">
                  <c:v>76.528785304867171</c:v>
                </c:pt>
                <c:pt idx="3290">
                  <c:v>14.752615772692169</c:v>
                </c:pt>
                <c:pt idx="3291">
                  <c:v>150.53687495316154</c:v>
                </c:pt>
                <c:pt idx="3292">
                  <c:v>-107.17870008470393</c:v>
                </c:pt>
                <c:pt idx="3293">
                  <c:v>175.50089139312618</c:v>
                </c:pt>
                <c:pt idx="3294">
                  <c:v>16.462383137835769</c:v>
                </c:pt>
                <c:pt idx="3295">
                  <c:v>103.22696576484563</c:v>
                </c:pt>
                <c:pt idx="3296">
                  <c:v>-26.093119909232026</c:v>
                </c:pt>
                <c:pt idx="3297">
                  <c:v>132.07732644869745</c:v>
                </c:pt>
                <c:pt idx="3298">
                  <c:v>6.6603274833035488</c:v>
                </c:pt>
                <c:pt idx="3299">
                  <c:v>3.6515103246467087</c:v>
                </c:pt>
                <c:pt idx="3300">
                  <c:v>98.288832933870054</c:v>
                </c:pt>
                <c:pt idx="3301">
                  <c:v>-102.56891610182841</c:v>
                </c:pt>
                <c:pt idx="3302">
                  <c:v>9.129121374157668</c:v>
                </c:pt>
                <c:pt idx="3303">
                  <c:v>26.73527124583045</c:v>
                </c:pt>
                <c:pt idx="3304">
                  <c:v>150.13952432266018</c:v>
                </c:pt>
                <c:pt idx="3305">
                  <c:v>162.14235810191039</c:v>
                </c:pt>
                <c:pt idx="3306">
                  <c:v>99.893441987266314</c:v>
                </c:pt>
                <c:pt idx="3307">
                  <c:v>34.036732307233329</c:v>
                </c:pt>
                <c:pt idx="3308">
                  <c:v>-3.3192798888487327</c:v>
                </c:pt>
                <c:pt idx="3309">
                  <c:v>91.395152001823618</c:v>
                </c:pt>
                <c:pt idx="3310">
                  <c:v>-21.908143421757789</c:v>
                </c:pt>
                <c:pt idx="3311">
                  <c:v>59.257971608231735</c:v>
                </c:pt>
                <c:pt idx="3312">
                  <c:v>55.87909919251085</c:v>
                </c:pt>
                <c:pt idx="3313">
                  <c:v>122.49375080163954</c:v>
                </c:pt>
                <c:pt idx="3314">
                  <c:v>1.4736059126592038</c:v>
                </c:pt>
                <c:pt idx="3315">
                  <c:v>145.52307467935418</c:v>
                </c:pt>
                <c:pt idx="3316">
                  <c:v>216.73128598744631</c:v>
                </c:pt>
                <c:pt idx="3317">
                  <c:v>498.1261270034156</c:v>
                </c:pt>
                <c:pt idx="3318">
                  <c:v>83.225072890348358</c:v>
                </c:pt>
                <c:pt idx="3319">
                  <c:v>397.30677124692664</c:v>
                </c:pt>
                <c:pt idx="3320">
                  <c:v>24.508058903391728</c:v>
                </c:pt>
                <c:pt idx="3321">
                  <c:v>5.2732170564973995</c:v>
                </c:pt>
                <c:pt idx="3322">
                  <c:v>224.46642505033236</c:v>
                </c:pt>
                <c:pt idx="3323">
                  <c:v>-27.209659096136086</c:v>
                </c:pt>
                <c:pt idx="3324">
                  <c:v>87.048725762156479</c:v>
                </c:pt>
                <c:pt idx="3325">
                  <c:v>46.460126808744903</c:v>
                </c:pt>
                <c:pt idx="3326">
                  <c:v>25.49808256172809</c:v>
                </c:pt>
                <c:pt idx="3327">
                  <c:v>31.475868919909374</c:v>
                </c:pt>
                <c:pt idx="3328">
                  <c:v>339.41976231728825</c:v>
                </c:pt>
                <c:pt idx="3329">
                  <c:v>210.36722849776203</c:v>
                </c:pt>
                <c:pt idx="3330">
                  <c:v>199.64386887450476</c:v>
                </c:pt>
                <c:pt idx="3331">
                  <c:v>-69.763412198777544</c:v>
                </c:pt>
                <c:pt idx="3332">
                  <c:v>-59.749817986739416</c:v>
                </c:pt>
                <c:pt idx="3333">
                  <c:v>14.30197753906255</c:v>
                </c:pt>
                <c:pt idx="3334">
                  <c:v>45.317745885933029</c:v>
                </c:pt>
                <c:pt idx="3335">
                  <c:v>-197.84867431640637</c:v>
                </c:pt>
                <c:pt idx="3336">
                  <c:v>1307.1671165154451</c:v>
                </c:pt>
                <c:pt idx="3337">
                  <c:v>291.78611655297675</c:v>
                </c:pt>
                <c:pt idx="3338">
                  <c:v>-365.6780805559053</c:v>
                </c:pt>
                <c:pt idx="3339">
                  <c:v>133.41217926351192</c:v>
                </c:pt>
                <c:pt idx="3340">
                  <c:v>279.37342482705202</c:v>
                </c:pt>
                <c:pt idx="3341">
                  <c:v>37.990565777547722</c:v>
                </c:pt>
                <c:pt idx="3342">
                  <c:v>149.70566836539754</c:v>
                </c:pt>
                <c:pt idx="3343">
                  <c:v>257.15217144579566</c:v>
                </c:pt>
                <c:pt idx="3344">
                  <c:v>70.169756597013148</c:v>
                </c:pt>
                <c:pt idx="3345">
                  <c:v>-66.495290772397922</c:v>
                </c:pt>
                <c:pt idx="3346">
                  <c:v>-11.761031099509864</c:v>
                </c:pt>
                <c:pt idx="3347">
                  <c:v>54.20134138313</c:v>
                </c:pt>
                <c:pt idx="3348">
                  <c:v>-103.26943867280787</c:v>
                </c:pt>
                <c:pt idx="3349">
                  <c:v>45.382987262343683</c:v>
                </c:pt>
                <c:pt idx="3350">
                  <c:v>131.71041897336698</c:v>
                </c:pt>
                <c:pt idx="3351">
                  <c:v>508.2162770358687</c:v>
                </c:pt>
                <c:pt idx="3352">
                  <c:v>53.768058433480036</c:v>
                </c:pt>
                <c:pt idx="3353">
                  <c:v>-55.293410611258373</c:v>
                </c:pt>
                <c:pt idx="3354">
                  <c:v>95.335593172320614</c:v>
                </c:pt>
                <c:pt idx="3355">
                  <c:v>4.1336895397980795</c:v>
                </c:pt>
                <c:pt idx="3356">
                  <c:v>-107.31599690051635</c:v>
                </c:pt>
                <c:pt idx="3357">
                  <c:v>-54.200592721339369</c:v>
                </c:pt>
                <c:pt idx="3358">
                  <c:v>406.64403307020632</c:v>
                </c:pt>
                <c:pt idx="3359">
                  <c:v>-48.596858957538181</c:v>
                </c:pt>
                <c:pt idx="3360">
                  <c:v>-17.20382149060719</c:v>
                </c:pt>
                <c:pt idx="3361">
                  <c:v>152.20350519798947</c:v>
                </c:pt>
                <c:pt idx="3362">
                  <c:v>36.774066582990365</c:v>
                </c:pt>
                <c:pt idx="3363">
                  <c:v>-612.65387568204358</c:v>
                </c:pt>
                <c:pt idx="3364">
                  <c:v>-165.64236541311945</c:v>
                </c:pt>
                <c:pt idx="3365">
                  <c:v>15.314745522363706</c:v>
                </c:pt>
                <c:pt idx="3366">
                  <c:v>128.96752552677066</c:v>
                </c:pt>
                <c:pt idx="3367">
                  <c:v>16.031086038632324</c:v>
                </c:pt>
                <c:pt idx="3368">
                  <c:v>5.7613070812691429</c:v>
                </c:pt>
                <c:pt idx="3369">
                  <c:v>-654.23812040441146</c:v>
                </c:pt>
                <c:pt idx="3370">
                  <c:v>33.928332550578318</c:v>
                </c:pt>
                <c:pt idx="3371">
                  <c:v>-33.09846663427669</c:v>
                </c:pt>
                <c:pt idx="3372">
                  <c:v>124.73601307744563</c:v>
                </c:pt>
                <c:pt idx="3373">
                  <c:v>54.070963990983763</c:v>
                </c:pt>
                <c:pt idx="3374">
                  <c:v>-47.414362991924911</c:v>
                </c:pt>
                <c:pt idx="3375">
                  <c:v>152.53480695129554</c:v>
                </c:pt>
                <c:pt idx="3376">
                  <c:v>123.97358529354995</c:v>
                </c:pt>
                <c:pt idx="3377">
                  <c:v>34.575521222015063</c:v>
                </c:pt>
                <c:pt idx="3378">
                  <c:v>54.882612196343644</c:v>
                </c:pt>
                <c:pt idx="3379">
                  <c:v>142.08678275327986</c:v>
                </c:pt>
                <c:pt idx="3380">
                  <c:v>36.357948132347744</c:v>
                </c:pt>
                <c:pt idx="3381">
                  <c:v>50.428246398822061</c:v>
                </c:pt>
                <c:pt idx="3382">
                  <c:v>10.87086332167663</c:v>
                </c:pt>
                <c:pt idx="3383">
                  <c:v>-5.1355096121274455</c:v>
                </c:pt>
                <c:pt idx="3384">
                  <c:v>119.90321194369923</c:v>
                </c:pt>
                <c:pt idx="3385">
                  <c:v>71.360319004770133</c:v>
                </c:pt>
                <c:pt idx="3386">
                  <c:v>72.577663984248701</c:v>
                </c:pt>
                <c:pt idx="3387">
                  <c:v>27.209651446497034</c:v>
                </c:pt>
                <c:pt idx="3388">
                  <c:v>71.526519346266852</c:v>
                </c:pt>
                <c:pt idx="3389">
                  <c:v>97.542027851753289</c:v>
                </c:pt>
                <c:pt idx="3390">
                  <c:v>53.835566128700677</c:v>
                </c:pt>
                <c:pt idx="3391">
                  <c:v>315.61485267203722</c:v>
                </c:pt>
                <c:pt idx="3392">
                  <c:v>64.662268821022749</c:v>
                </c:pt>
                <c:pt idx="3393">
                  <c:v>15.164932347972952</c:v>
                </c:pt>
                <c:pt idx="3394">
                  <c:v>175.81800376446552</c:v>
                </c:pt>
                <c:pt idx="3395">
                  <c:v>-892.51349042338802</c:v>
                </c:pt>
                <c:pt idx="3396">
                  <c:v>376.47211808319815</c:v>
                </c:pt>
                <c:pt idx="3397">
                  <c:v>215.27117869318062</c:v>
                </c:pt>
                <c:pt idx="3398">
                  <c:v>-307.36899526944728</c:v>
                </c:pt>
                <c:pt idx="3399">
                  <c:v>-11.864866743119222</c:v>
                </c:pt>
                <c:pt idx="3400">
                  <c:v>118.62654082774006</c:v>
                </c:pt>
                <c:pt idx="3401">
                  <c:v>88.144905299878516</c:v>
                </c:pt>
                <c:pt idx="3402">
                  <c:v>63.466697497869397</c:v>
                </c:pt>
                <c:pt idx="3403">
                  <c:v>-147.16072494424552</c:v>
                </c:pt>
                <c:pt idx="3404">
                  <c:v>42.294747070045709</c:v>
                </c:pt>
                <c:pt idx="3405">
                  <c:v>187.74670527694443</c:v>
                </c:pt>
                <c:pt idx="3406">
                  <c:v>137.338099150066</c:v>
                </c:pt>
                <c:pt idx="3407">
                  <c:v>-38.964796845227752</c:v>
                </c:pt>
                <c:pt idx="3408">
                  <c:v>29.064466806282702</c:v>
                </c:pt>
                <c:pt idx="3409">
                  <c:v>-55.952583760346542</c:v>
                </c:pt>
                <c:pt idx="3410">
                  <c:v>42.411303566565444</c:v>
                </c:pt>
                <c:pt idx="3411">
                  <c:v>328.14121109189722</c:v>
                </c:pt>
                <c:pt idx="3412">
                  <c:v>-30.059670811081329</c:v>
                </c:pt>
                <c:pt idx="3413">
                  <c:v>-102.53886227456054</c:v>
                </c:pt>
                <c:pt idx="3414">
                  <c:v>-22.876734456592715</c:v>
                </c:pt>
                <c:pt idx="3415">
                  <c:v>101.22311978239102</c:v>
                </c:pt>
                <c:pt idx="3416">
                  <c:v>-217.36048015668169</c:v>
                </c:pt>
                <c:pt idx="3417">
                  <c:v>2.9471041363254007E-2</c:v>
                </c:pt>
                <c:pt idx="3418">
                  <c:v>25.053783408485081</c:v>
                </c:pt>
                <c:pt idx="3419">
                  <c:v>59.712425684601762</c:v>
                </c:pt>
                <c:pt idx="3420">
                  <c:v>25.594200586742229</c:v>
                </c:pt>
                <c:pt idx="3421">
                  <c:v>101.64898061116537</c:v>
                </c:pt>
                <c:pt idx="3422">
                  <c:v>30.120554442443531</c:v>
                </c:pt>
                <c:pt idx="3423">
                  <c:v>-91.124042112500817</c:v>
                </c:pt>
                <c:pt idx="3424">
                  <c:v>12.011741100721848</c:v>
                </c:pt>
                <c:pt idx="3425">
                  <c:v>-3.855579693050565</c:v>
                </c:pt>
                <c:pt idx="3426">
                  <c:v>298.08086860963402</c:v>
                </c:pt>
                <c:pt idx="3427">
                  <c:v>360.65180903787171</c:v>
                </c:pt>
                <c:pt idx="3428">
                  <c:v>10.818763108896848</c:v>
                </c:pt>
                <c:pt idx="3429">
                  <c:v>88.032724590558658</c:v>
                </c:pt>
                <c:pt idx="3430">
                  <c:v>85.623137907607955</c:v>
                </c:pt>
                <c:pt idx="3431">
                  <c:v>45.599911833263555</c:v>
                </c:pt>
                <c:pt idx="3432">
                  <c:v>12.396886274676724</c:v>
                </c:pt>
                <c:pt idx="3433">
                  <c:v>-181.80688275623714</c:v>
                </c:pt>
                <c:pt idx="3434">
                  <c:v>300.3965897529045</c:v>
                </c:pt>
                <c:pt idx="3435">
                  <c:v>21.011555995349894</c:v>
                </c:pt>
                <c:pt idx="3436">
                  <c:v>-113.29431015367165</c:v>
                </c:pt>
                <c:pt idx="3437">
                  <c:v>27.219830909707643</c:v>
                </c:pt>
                <c:pt idx="3438">
                  <c:v>137.44582109853454</c:v>
                </c:pt>
                <c:pt idx="3439">
                  <c:v>86.947339521858794</c:v>
                </c:pt>
                <c:pt idx="3440">
                  <c:v>160.64119052596772</c:v>
                </c:pt>
                <c:pt idx="3441">
                  <c:v>91.927106067219597</c:v>
                </c:pt>
                <c:pt idx="3442">
                  <c:v>134.56267580813818</c:v>
                </c:pt>
                <c:pt idx="3443">
                  <c:v>88.377110879725478</c:v>
                </c:pt>
                <c:pt idx="3444">
                  <c:v>92.191328979225332</c:v>
                </c:pt>
                <c:pt idx="3445">
                  <c:v>-570.44182416666672</c:v>
                </c:pt>
                <c:pt idx="3446">
                  <c:v>74.982306310095296</c:v>
                </c:pt>
                <c:pt idx="3447">
                  <c:v>-55.328754958190466</c:v>
                </c:pt>
                <c:pt idx="3448">
                  <c:v>133.82856342645599</c:v>
                </c:pt>
                <c:pt idx="3449">
                  <c:v>-752.69352684336263</c:v>
                </c:pt>
                <c:pt idx="3450">
                  <c:v>-25.353479306559919</c:v>
                </c:pt>
                <c:pt idx="3451">
                  <c:v>-41.220307636187073</c:v>
                </c:pt>
                <c:pt idx="3452">
                  <c:v>318.97787989738794</c:v>
                </c:pt>
                <c:pt idx="3453">
                  <c:v>137.90904691689047</c:v>
                </c:pt>
                <c:pt idx="3454">
                  <c:v>100.08805707800428</c:v>
                </c:pt>
                <c:pt idx="3455">
                  <c:v>73.961628343027527</c:v>
                </c:pt>
                <c:pt idx="3456">
                  <c:v>702.80889440317651</c:v>
                </c:pt>
                <c:pt idx="3457">
                  <c:v>830.56005102524239</c:v>
                </c:pt>
                <c:pt idx="3458">
                  <c:v>53.238804650238244</c:v>
                </c:pt>
                <c:pt idx="3459">
                  <c:v>2011.5834192928926</c:v>
                </c:pt>
                <c:pt idx="3460">
                  <c:v>91.570130125283939</c:v>
                </c:pt>
                <c:pt idx="3461">
                  <c:v>78.600499820298978</c:v>
                </c:pt>
                <c:pt idx="3462">
                  <c:v>152.05914212207242</c:v>
                </c:pt>
                <c:pt idx="3463">
                  <c:v>163.24975977125132</c:v>
                </c:pt>
                <c:pt idx="3464">
                  <c:v>69.733021502875502</c:v>
                </c:pt>
                <c:pt idx="3465">
                  <c:v>76.30542768945098</c:v>
                </c:pt>
                <c:pt idx="3466">
                  <c:v>68.605115135679284</c:v>
                </c:pt>
                <c:pt idx="3467">
                  <c:v>38.575705913536012</c:v>
                </c:pt>
                <c:pt idx="3468">
                  <c:v>74.854507181297194</c:v>
                </c:pt>
                <c:pt idx="3469">
                  <c:v>101.87849111367355</c:v>
                </c:pt>
                <c:pt idx="3470">
                  <c:v>33.605716339128243</c:v>
                </c:pt>
                <c:pt idx="3471">
                  <c:v>74.753508531560414</c:v>
                </c:pt>
                <c:pt idx="3472">
                  <c:v>30.900114350558606</c:v>
                </c:pt>
                <c:pt idx="3473">
                  <c:v>8.0453136831106189</c:v>
                </c:pt>
                <c:pt idx="3474">
                  <c:v>737.43475743986414</c:v>
                </c:pt>
                <c:pt idx="3475">
                  <c:v>-63.831395119477342</c:v>
                </c:pt>
                <c:pt idx="3476">
                  <c:v>49.368616397346976</c:v>
                </c:pt>
                <c:pt idx="3477">
                  <c:v>-75.384867427794418</c:v>
                </c:pt>
                <c:pt idx="3478">
                  <c:v>-5.8928248541001365</c:v>
                </c:pt>
                <c:pt idx="3479">
                  <c:v>-150.88166349302401</c:v>
                </c:pt>
                <c:pt idx="3480">
                  <c:v>103.24812117367762</c:v>
                </c:pt>
                <c:pt idx="3481">
                  <c:v>196.09541787258334</c:v>
                </c:pt>
                <c:pt idx="3482">
                  <c:v>97.342925422611728</c:v>
                </c:pt>
                <c:pt idx="3483">
                  <c:v>25.827453660807933</c:v>
                </c:pt>
                <c:pt idx="3484">
                  <c:v>108.16754990866389</c:v>
                </c:pt>
                <c:pt idx="3485">
                  <c:v>-1.3831033638783761</c:v>
                </c:pt>
                <c:pt idx="3486">
                  <c:v>-114.05635229637338</c:v>
                </c:pt>
                <c:pt idx="3487">
                  <c:v>75.926951684655847</c:v>
                </c:pt>
                <c:pt idx="3488">
                  <c:v>105.36661025974892</c:v>
                </c:pt>
                <c:pt idx="3489">
                  <c:v>29.946938418839142</c:v>
                </c:pt>
                <c:pt idx="3490">
                  <c:v>32.332391458153594</c:v>
                </c:pt>
                <c:pt idx="3491">
                  <c:v>18.771452559289926</c:v>
                </c:pt>
                <c:pt idx="3492">
                  <c:v>637.74485225065359</c:v>
                </c:pt>
                <c:pt idx="3493">
                  <c:v>781.95215061153249</c:v>
                </c:pt>
                <c:pt idx="3494">
                  <c:v>-3.1056993838029086</c:v>
                </c:pt>
                <c:pt idx="3495">
                  <c:v>137.24561924876659</c:v>
                </c:pt>
                <c:pt idx="3496">
                  <c:v>71.941847408234167</c:v>
                </c:pt>
                <c:pt idx="3497">
                  <c:v>326.24409485125966</c:v>
                </c:pt>
                <c:pt idx="3498">
                  <c:v>40.049649667055014</c:v>
                </c:pt>
                <c:pt idx="3499">
                  <c:v>250.78493699104212</c:v>
                </c:pt>
                <c:pt idx="3500">
                  <c:v>153.69583419969018</c:v>
                </c:pt>
                <c:pt idx="3501">
                  <c:v>8.6074124005964219</c:v>
                </c:pt>
                <c:pt idx="3502">
                  <c:v>738.34781484014798</c:v>
                </c:pt>
                <c:pt idx="3503">
                  <c:v>-53.490102281167403</c:v>
                </c:pt>
                <c:pt idx="3504">
                  <c:v>106.46977593315928</c:v>
                </c:pt>
                <c:pt idx="3505">
                  <c:v>106.67391551473219</c:v>
                </c:pt>
                <c:pt idx="3506">
                  <c:v>-287.49651097296044</c:v>
                </c:pt>
                <c:pt idx="3507">
                  <c:v>118.65259921014085</c:v>
                </c:pt>
                <c:pt idx="3508">
                  <c:v>110.36858763323004</c:v>
                </c:pt>
                <c:pt idx="3509">
                  <c:v>48.969176085303474</c:v>
                </c:pt>
                <c:pt idx="3510">
                  <c:v>-74.007861863473849</c:v>
                </c:pt>
                <c:pt idx="3511">
                  <c:v>-9.6381590741650829</c:v>
                </c:pt>
                <c:pt idx="3512">
                  <c:v>38.698258017906049</c:v>
                </c:pt>
                <c:pt idx="3513">
                  <c:v>55.355848270275878</c:v>
                </c:pt>
                <c:pt idx="3514">
                  <c:v>-40.098457092285152</c:v>
                </c:pt>
                <c:pt idx="3515">
                  <c:v>-28.530993869442291</c:v>
                </c:pt>
                <c:pt idx="3516">
                  <c:v>125.07235198376208</c:v>
                </c:pt>
                <c:pt idx="3517">
                  <c:v>7.0263897497875361</c:v>
                </c:pt>
                <c:pt idx="3518">
                  <c:v>22.802305086736887</c:v>
                </c:pt>
                <c:pt idx="3519">
                  <c:v>540.24161789837797</c:v>
                </c:pt>
                <c:pt idx="3520">
                  <c:v>5.5780793807555904</c:v>
                </c:pt>
                <c:pt idx="3521">
                  <c:v>34.636368477282844</c:v>
                </c:pt>
                <c:pt idx="3522">
                  <c:v>106.99459972707477</c:v>
                </c:pt>
                <c:pt idx="3523">
                  <c:v>49.506664181957049</c:v>
                </c:pt>
                <c:pt idx="3524">
                  <c:v>48.368574951792944</c:v>
                </c:pt>
                <c:pt idx="3525">
                  <c:v>57.272230790326013</c:v>
                </c:pt>
                <c:pt idx="3526">
                  <c:v>111.26921522556412</c:v>
                </c:pt>
                <c:pt idx="3527">
                  <c:v>247.59783848430624</c:v>
                </c:pt>
                <c:pt idx="3528">
                  <c:v>42.507633583269957</c:v>
                </c:pt>
                <c:pt idx="3529">
                  <c:v>174.12081376349002</c:v>
                </c:pt>
                <c:pt idx="3530">
                  <c:v>34.018641779519236</c:v>
                </c:pt>
                <c:pt idx="3531">
                  <c:v>211.75974255671258</c:v>
                </c:pt>
                <c:pt idx="3532">
                  <c:v>0.31417687074819967</c:v>
                </c:pt>
                <c:pt idx="3533">
                  <c:v>10.152893437318786</c:v>
                </c:pt>
                <c:pt idx="3534">
                  <c:v>42.196163978984757</c:v>
                </c:pt>
                <c:pt idx="3535">
                  <c:v>79.804046983256356</c:v>
                </c:pt>
                <c:pt idx="3536">
                  <c:v>54.003903923896246</c:v>
                </c:pt>
                <c:pt idx="3537">
                  <c:v>148.73151640725021</c:v>
                </c:pt>
                <c:pt idx="3538">
                  <c:v>115.15436391715095</c:v>
                </c:pt>
                <c:pt idx="3539">
                  <c:v>52.618793412918627</c:v>
                </c:pt>
                <c:pt idx="3540">
                  <c:v>241.51449217012353</c:v>
                </c:pt>
                <c:pt idx="3541">
                  <c:v>97.67303751867685</c:v>
                </c:pt>
                <c:pt idx="3542">
                  <c:v>-18.785341771535766</c:v>
                </c:pt>
                <c:pt idx="3543">
                  <c:v>14.934877060282748</c:v>
                </c:pt>
                <c:pt idx="3544">
                  <c:v>62.842577903310328</c:v>
                </c:pt>
                <c:pt idx="3545">
                  <c:v>-1975.9471610966461</c:v>
                </c:pt>
                <c:pt idx="3546">
                  <c:v>-31.763395381140889</c:v>
                </c:pt>
                <c:pt idx="3547">
                  <c:v>24.870957009763508</c:v>
                </c:pt>
                <c:pt idx="3548">
                  <c:v>61.652491984375011</c:v>
                </c:pt>
                <c:pt idx="3549">
                  <c:v>39.337674662331445</c:v>
                </c:pt>
                <c:pt idx="3550">
                  <c:v>168.59699594487191</c:v>
                </c:pt>
                <c:pt idx="3551">
                  <c:v>-147.46110203279514</c:v>
                </c:pt>
                <c:pt idx="3552">
                  <c:v>-58.483586309523723</c:v>
                </c:pt>
                <c:pt idx="3553">
                  <c:v>194.26445588586432</c:v>
                </c:pt>
                <c:pt idx="3554">
                  <c:v>525.30776016263042</c:v>
                </c:pt>
                <c:pt idx="3555">
                  <c:v>-251.28633171912819</c:v>
                </c:pt>
                <c:pt idx="3556">
                  <c:v>73.522936312725662</c:v>
                </c:pt>
                <c:pt idx="3557">
                  <c:v>-7.4598099459135758</c:v>
                </c:pt>
                <c:pt idx="3558">
                  <c:v>97.275842613997895</c:v>
                </c:pt>
                <c:pt idx="3559">
                  <c:v>-55.423715073366644</c:v>
                </c:pt>
                <c:pt idx="3560">
                  <c:v>127.82348812128377</c:v>
                </c:pt>
                <c:pt idx="3561">
                  <c:v>328.13415410333732</c:v>
                </c:pt>
                <c:pt idx="3562">
                  <c:v>-10.950908954687154</c:v>
                </c:pt>
                <c:pt idx="3563">
                  <c:v>-706.31878057065921</c:v>
                </c:pt>
                <c:pt idx="3564">
                  <c:v>-46.415958071474151</c:v>
                </c:pt>
                <c:pt idx="3565">
                  <c:v>144.10189494364965</c:v>
                </c:pt>
                <c:pt idx="3566">
                  <c:v>51.507814438684193</c:v>
                </c:pt>
                <c:pt idx="3567">
                  <c:v>115.17205080682008</c:v>
                </c:pt>
                <c:pt idx="3568">
                  <c:v>43.983562112819953</c:v>
                </c:pt>
                <c:pt idx="3569">
                  <c:v>59.60332250824078</c:v>
                </c:pt>
                <c:pt idx="3570">
                  <c:v>72.944770634818497</c:v>
                </c:pt>
                <c:pt idx="3571">
                  <c:v>88.434394499849788</c:v>
                </c:pt>
                <c:pt idx="3572">
                  <c:v>24.639110001928877</c:v>
                </c:pt>
                <c:pt idx="3573">
                  <c:v>117.67661401298855</c:v>
                </c:pt>
                <c:pt idx="3574">
                  <c:v>214.05562392385372</c:v>
                </c:pt>
                <c:pt idx="3575">
                  <c:v>103.78314551308627</c:v>
                </c:pt>
                <c:pt idx="3576">
                  <c:v>99.461638821120644</c:v>
                </c:pt>
                <c:pt idx="3577">
                  <c:v>112.49961035516642</c:v>
                </c:pt>
                <c:pt idx="3578">
                  <c:v>-97.63308841675665</c:v>
                </c:pt>
                <c:pt idx="3579">
                  <c:v>69.684629614931126</c:v>
                </c:pt>
                <c:pt idx="3580">
                  <c:v>80.43449915592393</c:v>
                </c:pt>
                <c:pt idx="3581">
                  <c:v>94.173896558060747</c:v>
                </c:pt>
                <c:pt idx="3582">
                  <c:v>133.34132297022421</c:v>
                </c:pt>
                <c:pt idx="3583">
                  <c:v>21.346273901376627</c:v>
                </c:pt>
                <c:pt idx="3584">
                  <c:v>39.710400272253722</c:v>
                </c:pt>
                <c:pt idx="3585">
                  <c:v>59.291105004850166</c:v>
                </c:pt>
                <c:pt idx="3586">
                  <c:v>-173.31320955086576</c:v>
                </c:pt>
                <c:pt idx="3587">
                  <c:v>111.94182838054932</c:v>
                </c:pt>
                <c:pt idx="3588">
                  <c:v>-93.292662188913923</c:v>
                </c:pt>
                <c:pt idx="3589">
                  <c:v>-69.375057310113334</c:v>
                </c:pt>
                <c:pt idx="3590">
                  <c:v>128.83778993834076</c:v>
                </c:pt>
                <c:pt idx="3591">
                  <c:v>-73.145485263979651</c:v>
                </c:pt>
                <c:pt idx="3592">
                  <c:v>47.54240065707134</c:v>
                </c:pt>
                <c:pt idx="3593">
                  <c:v>140.46669240371671</c:v>
                </c:pt>
                <c:pt idx="3594">
                  <c:v>18.512140380467489</c:v>
                </c:pt>
                <c:pt idx="3595">
                  <c:v>-273.64793642755012</c:v>
                </c:pt>
                <c:pt idx="3596">
                  <c:v>69.92519576449746</c:v>
                </c:pt>
                <c:pt idx="3597">
                  <c:v>68.002363109863083</c:v>
                </c:pt>
                <c:pt idx="3598">
                  <c:v>-225.91046011077771</c:v>
                </c:pt>
                <c:pt idx="3599">
                  <c:v>-1.2842398260083041</c:v>
                </c:pt>
                <c:pt idx="3600">
                  <c:v>8.7355101186373325</c:v>
                </c:pt>
                <c:pt idx="3601">
                  <c:v>268.39586786240176</c:v>
                </c:pt>
                <c:pt idx="3602">
                  <c:v>-109.75397769037002</c:v>
                </c:pt>
                <c:pt idx="3603">
                  <c:v>63.945514097744294</c:v>
                </c:pt>
                <c:pt idx="3604">
                  <c:v>20.007516593926063</c:v>
                </c:pt>
                <c:pt idx="3605">
                  <c:v>-221.40717790980543</c:v>
                </c:pt>
                <c:pt idx="3606">
                  <c:v>38.171180276152143</c:v>
                </c:pt>
                <c:pt idx="3607">
                  <c:v>-28.403759274103678</c:v>
                </c:pt>
                <c:pt idx="3608">
                  <c:v>-111.13439888861538</c:v>
                </c:pt>
                <c:pt idx="3609">
                  <c:v>33.688544392634071</c:v>
                </c:pt>
                <c:pt idx="3610">
                  <c:v>224.5968273589821</c:v>
                </c:pt>
                <c:pt idx="3611">
                  <c:v>52.971173615208734</c:v>
                </c:pt>
                <c:pt idx="3612">
                  <c:v>64.678919516508387</c:v>
                </c:pt>
                <c:pt idx="3613">
                  <c:v>230.11814732142881</c:v>
                </c:pt>
                <c:pt idx="3614">
                  <c:v>102.55133874631625</c:v>
                </c:pt>
                <c:pt idx="3615">
                  <c:v>-38.79742782815763</c:v>
                </c:pt>
                <c:pt idx="3616">
                  <c:v>441.06806227463943</c:v>
                </c:pt>
                <c:pt idx="3617">
                  <c:v>167.49118319202879</c:v>
                </c:pt>
                <c:pt idx="3618">
                  <c:v>51.414456160869094</c:v>
                </c:pt>
                <c:pt idx="3619">
                  <c:v>-28.875193497001451</c:v>
                </c:pt>
                <c:pt idx="3620">
                  <c:v>7.0489220875032172</c:v>
                </c:pt>
                <c:pt idx="3621">
                  <c:v>174.22961210314492</c:v>
                </c:pt>
                <c:pt idx="3622">
                  <c:v>26.93975897908669</c:v>
                </c:pt>
                <c:pt idx="3623">
                  <c:v>-9.3216170311168014</c:v>
                </c:pt>
                <c:pt idx="3624">
                  <c:v>71.959419885278081</c:v>
                </c:pt>
                <c:pt idx="3625">
                  <c:v>113.12549376064239</c:v>
                </c:pt>
                <c:pt idx="3626">
                  <c:v>-14.054599546602518</c:v>
                </c:pt>
                <c:pt idx="3627">
                  <c:v>-52.240656317761861</c:v>
                </c:pt>
                <c:pt idx="3628">
                  <c:v>58.369547212864425</c:v>
                </c:pt>
                <c:pt idx="3629">
                  <c:v>64.324168263090655</c:v>
                </c:pt>
                <c:pt idx="3630">
                  <c:v>88.803346093464654</c:v>
                </c:pt>
                <c:pt idx="3631">
                  <c:v>66.929645785880624</c:v>
                </c:pt>
                <c:pt idx="3632">
                  <c:v>178.37814415682121</c:v>
                </c:pt>
                <c:pt idx="3633">
                  <c:v>8.5268374456092708</c:v>
                </c:pt>
                <c:pt idx="3634">
                  <c:v>-12.485409684236156</c:v>
                </c:pt>
                <c:pt idx="3635">
                  <c:v>4.1739271154529574</c:v>
                </c:pt>
                <c:pt idx="3636">
                  <c:v>29.0714358868387</c:v>
                </c:pt>
                <c:pt idx="3637">
                  <c:v>-27.662573487600753</c:v>
                </c:pt>
                <c:pt idx="3638">
                  <c:v>10.563741311505456</c:v>
                </c:pt>
                <c:pt idx="3639">
                  <c:v>96.201250093384033</c:v>
                </c:pt>
                <c:pt idx="3640">
                  <c:v>40.397004367343754</c:v>
                </c:pt>
                <c:pt idx="3641">
                  <c:v>102.04222210878793</c:v>
                </c:pt>
                <c:pt idx="3642">
                  <c:v>-20.331739642916329</c:v>
                </c:pt>
                <c:pt idx="3643">
                  <c:v>30.506917694497108</c:v>
                </c:pt>
                <c:pt idx="3644">
                  <c:v>-79.749587274971617</c:v>
                </c:pt>
                <c:pt idx="3645">
                  <c:v>69.674040840572985</c:v>
                </c:pt>
                <c:pt idx="3646">
                  <c:v>-31.077505019130491</c:v>
                </c:pt>
                <c:pt idx="3647">
                  <c:v>575.35556978539626</c:v>
                </c:pt>
                <c:pt idx="3648">
                  <c:v>152.81789903481399</c:v>
                </c:pt>
                <c:pt idx="3649">
                  <c:v>169.00911223100334</c:v>
                </c:pt>
                <c:pt idx="3650">
                  <c:v>-58.669578025290917</c:v>
                </c:pt>
                <c:pt idx="3651">
                  <c:v>119.26942553749815</c:v>
                </c:pt>
                <c:pt idx="3652">
                  <c:v>1968.7665633544996</c:v>
                </c:pt>
                <c:pt idx="3653">
                  <c:v>-155.05021913109761</c:v>
                </c:pt>
                <c:pt idx="3654">
                  <c:v>-3.8715341966756331</c:v>
                </c:pt>
                <c:pt idx="3655">
                  <c:v>33.847413729155576</c:v>
                </c:pt>
                <c:pt idx="3656">
                  <c:v>-167.37541932512607</c:v>
                </c:pt>
                <c:pt idx="3657">
                  <c:v>47.80235655619181</c:v>
                </c:pt>
                <c:pt idx="3658">
                  <c:v>602.85646802566146</c:v>
                </c:pt>
                <c:pt idx="3659">
                  <c:v>147.82798186908508</c:v>
                </c:pt>
                <c:pt idx="3660">
                  <c:v>70.40135616987186</c:v>
                </c:pt>
                <c:pt idx="3661">
                  <c:v>196.09378707510962</c:v>
                </c:pt>
                <c:pt idx="3662">
                  <c:v>-52.401884434586478</c:v>
                </c:pt>
                <c:pt idx="3663">
                  <c:v>-137.2256370346085</c:v>
                </c:pt>
                <c:pt idx="3664">
                  <c:v>124.85811950402685</c:v>
                </c:pt>
                <c:pt idx="3665">
                  <c:v>398.03630935884536</c:v>
                </c:pt>
                <c:pt idx="3666">
                  <c:v>15.658462006601924</c:v>
                </c:pt>
                <c:pt idx="3667">
                  <c:v>38.074677433680172</c:v>
                </c:pt>
                <c:pt idx="3668">
                  <c:v>53.094090883287954</c:v>
                </c:pt>
                <c:pt idx="3669">
                  <c:v>421.09826427810719</c:v>
                </c:pt>
                <c:pt idx="3670">
                  <c:v>185.26047166434691</c:v>
                </c:pt>
                <c:pt idx="3671">
                  <c:v>-22.559758571736626</c:v>
                </c:pt>
                <c:pt idx="3672">
                  <c:v>-0.42938646479638914</c:v>
                </c:pt>
                <c:pt idx="3673">
                  <c:v>-24.778093122159923</c:v>
                </c:pt>
                <c:pt idx="3674">
                  <c:v>-363.40914679049393</c:v>
                </c:pt>
                <c:pt idx="3675">
                  <c:v>33.332654047470982</c:v>
                </c:pt>
                <c:pt idx="3676">
                  <c:v>466.15496870147507</c:v>
                </c:pt>
                <c:pt idx="3677">
                  <c:v>-55.804455652385244</c:v>
                </c:pt>
                <c:pt idx="3678">
                  <c:v>42.541400671840435</c:v>
                </c:pt>
                <c:pt idx="3679">
                  <c:v>88.664737124462874</c:v>
                </c:pt>
                <c:pt idx="3680">
                  <c:v>782.12661586576269</c:v>
                </c:pt>
                <c:pt idx="3681">
                  <c:v>267.48636150354645</c:v>
                </c:pt>
                <c:pt idx="3682">
                  <c:v>-1.1055077197568306</c:v>
                </c:pt>
                <c:pt idx="3683">
                  <c:v>79.702095849561758</c:v>
                </c:pt>
                <c:pt idx="3684">
                  <c:v>46.429813395550568</c:v>
                </c:pt>
                <c:pt idx="3685">
                  <c:v>118.63982978648129</c:v>
                </c:pt>
                <c:pt idx="3686">
                  <c:v>186.02875374571926</c:v>
                </c:pt>
                <c:pt idx="3687">
                  <c:v>106.21962148564612</c:v>
                </c:pt>
                <c:pt idx="3688">
                  <c:v>-3.0633908629417811E-2</c:v>
                </c:pt>
                <c:pt idx="3689">
                  <c:v>172.98152600564205</c:v>
                </c:pt>
                <c:pt idx="3690">
                  <c:v>42.745957681496144</c:v>
                </c:pt>
                <c:pt idx="3691">
                  <c:v>95.32941899181553</c:v>
                </c:pt>
                <c:pt idx="3692">
                  <c:v>51.831275926172012</c:v>
                </c:pt>
                <c:pt idx="3693">
                  <c:v>180.18267739661661</c:v>
                </c:pt>
                <c:pt idx="3694">
                  <c:v>427.5361449042386</c:v>
                </c:pt>
                <c:pt idx="3695">
                  <c:v>76.151948535512659</c:v>
                </c:pt>
                <c:pt idx="3696">
                  <c:v>22.726557690773703</c:v>
                </c:pt>
                <c:pt idx="3697">
                  <c:v>-114.86428753370645</c:v>
                </c:pt>
                <c:pt idx="3698">
                  <c:v>54.570792871080712</c:v>
                </c:pt>
                <c:pt idx="3699">
                  <c:v>-61.180706629554635</c:v>
                </c:pt>
                <c:pt idx="3700">
                  <c:v>4.8304118289305356</c:v>
                </c:pt>
                <c:pt idx="3701">
                  <c:v>526.70883661477455</c:v>
                </c:pt>
                <c:pt idx="3702">
                  <c:v>130.99724956903233</c:v>
                </c:pt>
                <c:pt idx="3703">
                  <c:v>119.40760532863096</c:v>
                </c:pt>
                <c:pt idx="3704">
                  <c:v>6.2084169402854226</c:v>
                </c:pt>
                <c:pt idx="3705">
                  <c:v>53.291438030617762</c:v>
                </c:pt>
                <c:pt idx="3706">
                  <c:v>52.806137444235731</c:v>
                </c:pt>
                <c:pt idx="3707">
                  <c:v>-150.88206296370004</c:v>
                </c:pt>
                <c:pt idx="3708">
                  <c:v>95.830572385997812</c:v>
                </c:pt>
                <c:pt idx="3709">
                  <c:v>149.80068078863741</c:v>
                </c:pt>
                <c:pt idx="3710">
                  <c:v>82.012110936275533</c:v>
                </c:pt>
                <c:pt idx="3711">
                  <c:v>70.344140420224903</c:v>
                </c:pt>
                <c:pt idx="3712">
                  <c:v>10.514276022697691</c:v>
                </c:pt>
                <c:pt idx="3713">
                  <c:v>20.653022384798561</c:v>
                </c:pt>
                <c:pt idx="3714">
                  <c:v>153.8606451494108</c:v>
                </c:pt>
                <c:pt idx="3715">
                  <c:v>77.729527837438454</c:v>
                </c:pt>
                <c:pt idx="3716">
                  <c:v>70.916829138188504</c:v>
                </c:pt>
                <c:pt idx="3717">
                  <c:v>327.50586652728879</c:v>
                </c:pt>
                <c:pt idx="3718">
                  <c:v>88.039820415142714</c:v>
                </c:pt>
                <c:pt idx="3719">
                  <c:v>-200.57076991063482</c:v>
                </c:pt>
                <c:pt idx="3720">
                  <c:v>31.559524343262432</c:v>
                </c:pt>
                <c:pt idx="3721">
                  <c:v>132.17924829570632</c:v>
                </c:pt>
                <c:pt idx="3722">
                  <c:v>108.40743081744343</c:v>
                </c:pt>
                <c:pt idx="3723">
                  <c:v>26.243575574389297</c:v>
                </c:pt>
                <c:pt idx="3724">
                  <c:v>188.21440575854001</c:v>
                </c:pt>
                <c:pt idx="3725">
                  <c:v>11.96417605421675</c:v>
                </c:pt>
                <c:pt idx="3726">
                  <c:v>-65.763824173640941</c:v>
                </c:pt>
                <c:pt idx="3727">
                  <c:v>82.575093890133971</c:v>
                </c:pt>
                <c:pt idx="3728">
                  <c:v>103.34499431818175</c:v>
                </c:pt>
                <c:pt idx="3729">
                  <c:v>-25.002179466420877</c:v>
                </c:pt>
                <c:pt idx="3730">
                  <c:v>-19.787806371796876</c:v>
                </c:pt>
                <c:pt idx="3731">
                  <c:v>64.056430446256059</c:v>
                </c:pt>
                <c:pt idx="3732">
                  <c:v>202.20260562009918</c:v>
                </c:pt>
                <c:pt idx="3733">
                  <c:v>95.196706805603057</c:v>
                </c:pt>
                <c:pt idx="3734">
                  <c:v>61.318086619594204</c:v>
                </c:pt>
                <c:pt idx="3735">
                  <c:v>151.99145028089885</c:v>
                </c:pt>
                <c:pt idx="3736">
                  <c:v>21.543802096465189</c:v>
                </c:pt>
                <c:pt idx="3737">
                  <c:v>660.73016687182337</c:v>
                </c:pt>
                <c:pt idx="3738">
                  <c:v>46.110428353537799</c:v>
                </c:pt>
                <c:pt idx="3739">
                  <c:v>561.40370430956852</c:v>
                </c:pt>
                <c:pt idx="3740">
                  <c:v>172.73173456246738</c:v>
                </c:pt>
                <c:pt idx="3741">
                  <c:v>113.21260311853732</c:v>
                </c:pt>
                <c:pt idx="3742">
                  <c:v>83.538842603152588</c:v>
                </c:pt>
                <c:pt idx="3743">
                  <c:v>-38.243308914010058</c:v>
                </c:pt>
                <c:pt idx="3744">
                  <c:v>7.2037031618804424</c:v>
                </c:pt>
                <c:pt idx="3745">
                  <c:v>83.827931803384828</c:v>
                </c:pt>
                <c:pt idx="3746">
                  <c:v>26.797509995521768</c:v>
                </c:pt>
                <c:pt idx="3747">
                  <c:v>-2.7180037349350172</c:v>
                </c:pt>
                <c:pt idx="3748">
                  <c:v>90.214043848535994</c:v>
                </c:pt>
                <c:pt idx="3749">
                  <c:v>-18.132516177399012</c:v>
                </c:pt>
                <c:pt idx="3750">
                  <c:v>-102.16581616426951</c:v>
                </c:pt>
                <c:pt idx="3751">
                  <c:v>201.4497593397042</c:v>
                </c:pt>
                <c:pt idx="3752">
                  <c:v>53.898888725778107</c:v>
                </c:pt>
                <c:pt idx="3753">
                  <c:v>43.403307066741995</c:v>
                </c:pt>
                <c:pt idx="3754">
                  <c:v>-13.098610856477066</c:v>
                </c:pt>
                <c:pt idx="3755">
                  <c:v>75.3095000526977</c:v>
                </c:pt>
                <c:pt idx="3756">
                  <c:v>80.750041973145912</c:v>
                </c:pt>
                <c:pt idx="3757">
                  <c:v>7.1473084431948104</c:v>
                </c:pt>
                <c:pt idx="3758">
                  <c:v>146.95066187544288</c:v>
                </c:pt>
                <c:pt idx="3759">
                  <c:v>69.214910332592311</c:v>
                </c:pt>
                <c:pt idx="3760">
                  <c:v>100.01886657386038</c:v>
                </c:pt>
                <c:pt idx="3761">
                  <c:v>86.274639371123811</c:v>
                </c:pt>
                <c:pt idx="3762">
                  <c:v>-1.5922123426258821</c:v>
                </c:pt>
                <c:pt idx="3763">
                  <c:v>-15.30757719829805</c:v>
                </c:pt>
                <c:pt idx="3764">
                  <c:v>31.798433089522522</c:v>
                </c:pt>
                <c:pt idx="3765">
                  <c:v>28.291951498807691</c:v>
                </c:pt>
                <c:pt idx="3766">
                  <c:v>562.69600581751342</c:v>
                </c:pt>
                <c:pt idx="3767">
                  <c:v>-27.808294828455285</c:v>
                </c:pt>
                <c:pt idx="3768">
                  <c:v>33.444366034346636</c:v>
                </c:pt>
                <c:pt idx="3769">
                  <c:v>107.97330728495965</c:v>
                </c:pt>
                <c:pt idx="3770">
                  <c:v>-2828.3518747496</c:v>
                </c:pt>
                <c:pt idx="3771">
                  <c:v>22.608408846061689</c:v>
                </c:pt>
                <c:pt idx="3772">
                  <c:v>59.921427281345714</c:v>
                </c:pt>
                <c:pt idx="3773">
                  <c:v>-40.809949055731245</c:v>
                </c:pt>
                <c:pt idx="3774">
                  <c:v>163.45746815254492</c:v>
                </c:pt>
                <c:pt idx="3775">
                  <c:v>86.185798879010775</c:v>
                </c:pt>
                <c:pt idx="3776">
                  <c:v>95.117212842591343</c:v>
                </c:pt>
                <c:pt idx="3777">
                  <c:v>193.16682395455905</c:v>
                </c:pt>
                <c:pt idx="3778">
                  <c:v>126.58985059506425</c:v>
                </c:pt>
                <c:pt idx="3779">
                  <c:v>-67.578239680873097</c:v>
                </c:pt>
                <c:pt idx="3780">
                  <c:v>65.162294114191099</c:v>
                </c:pt>
                <c:pt idx="3781">
                  <c:v>79.649025153385253</c:v>
                </c:pt>
                <c:pt idx="3782">
                  <c:v>113.74606738105932</c:v>
                </c:pt>
                <c:pt idx="3783">
                  <c:v>138.2094743841707</c:v>
                </c:pt>
                <c:pt idx="3784">
                  <c:v>24.65867892226229</c:v>
                </c:pt>
                <c:pt idx="3785">
                  <c:v>17.715716558345097</c:v>
                </c:pt>
                <c:pt idx="3786">
                  <c:v>-66.385236666802513</c:v>
                </c:pt>
                <c:pt idx="3787">
                  <c:v>-1136.1811791913346</c:v>
                </c:pt>
                <c:pt idx="3788">
                  <c:v>-102.32969328181443</c:v>
                </c:pt>
                <c:pt idx="3789">
                  <c:v>43.030196994132481</c:v>
                </c:pt>
                <c:pt idx="3790">
                  <c:v>136.13813645327789</c:v>
                </c:pt>
                <c:pt idx="3791">
                  <c:v>194.99051255395725</c:v>
                </c:pt>
                <c:pt idx="3792">
                  <c:v>-199.54870252403754</c:v>
                </c:pt>
                <c:pt idx="3793">
                  <c:v>53.14683690775491</c:v>
                </c:pt>
                <c:pt idx="3794">
                  <c:v>140.87973812329108</c:v>
                </c:pt>
                <c:pt idx="3795">
                  <c:v>2.9537077869014325</c:v>
                </c:pt>
                <c:pt idx="3796">
                  <c:v>16.098397578196629</c:v>
                </c:pt>
                <c:pt idx="3797">
                  <c:v>23.798523010144876</c:v>
                </c:pt>
                <c:pt idx="3798">
                  <c:v>6.7028134060560776</c:v>
                </c:pt>
                <c:pt idx="3799">
                  <c:v>87.232910877574042</c:v>
                </c:pt>
                <c:pt idx="3800">
                  <c:v>56.80379455724367</c:v>
                </c:pt>
                <c:pt idx="3801">
                  <c:v>127.96912854132628</c:v>
                </c:pt>
                <c:pt idx="3802">
                  <c:v>-8.9264465398158617</c:v>
                </c:pt>
                <c:pt idx="3803">
                  <c:v>126.79346159140965</c:v>
                </c:pt>
                <c:pt idx="3804">
                  <c:v>-95.874919706166082</c:v>
                </c:pt>
                <c:pt idx="3805">
                  <c:v>29.974384561907087</c:v>
                </c:pt>
                <c:pt idx="3806">
                  <c:v>91.471820146894558</c:v>
                </c:pt>
                <c:pt idx="3807">
                  <c:v>-6836.4183433856861</c:v>
                </c:pt>
                <c:pt idx="3808">
                  <c:v>117.46921047886396</c:v>
                </c:pt>
                <c:pt idx="3809">
                  <c:v>-1113.7488373161764</c:v>
                </c:pt>
                <c:pt idx="3810">
                  <c:v>211.25560522151699</c:v>
                </c:pt>
                <c:pt idx="3811">
                  <c:v>72.487513046490093</c:v>
                </c:pt>
                <c:pt idx="3812">
                  <c:v>48.829325232678563</c:v>
                </c:pt>
                <c:pt idx="3813">
                  <c:v>-105.39528261170605</c:v>
                </c:pt>
                <c:pt idx="3814">
                  <c:v>-6.4486849137085454</c:v>
                </c:pt>
                <c:pt idx="3815">
                  <c:v>74.635115448290492</c:v>
                </c:pt>
                <c:pt idx="3816">
                  <c:v>169.35266747359245</c:v>
                </c:pt>
                <c:pt idx="3817">
                  <c:v>141.05419055457364</c:v>
                </c:pt>
                <c:pt idx="3818">
                  <c:v>165.85014727257288</c:v>
                </c:pt>
                <c:pt idx="3819">
                  <c:v>16.901740739083689</c:v>
                </c:pt>
                <c:pt idx="3820">
                  <c:v>-31.029532389322682</c:v>
                </c:pt>
                <c:pt idx="3821">
                  <c:v>186.4307186498398</c:v>
                </c:pt>
                <c:pt idx="3822">
                  <c:v>13.807084370089159</c:v>
                </c:pt>
                <c:pt idx="3823">
                  <c:v>78.107765840031618</c:v>
                </c:pt>
                <c:pt idx="3824">
                  <c:v>42.641260881456354</c:v>
                </c:pt>
                <c:pt idx="3825">
                  <c:v>76.841104141864932</c:v>
                </c:pt>
                <c:pt idx="3826">
                  <c:v>-45.703577553612178</c:v>
                </c:pt>
                <c:pt idx="3827">
                  <c:v>-15.171437717244824</c:v>
                </c:pt>
                <c:pt idx="3828">
                  <c:v>23.859941551741567</c:v>
                </c:pt>
                <c:pt idx="3829">
                  <c:v>113.39914139914542</c:v>
                </c:pt>
                <c:pt idx="3830">
                  <c:v>97.819044881441783</c:v>
                </c:pt>
                <c:pt idx="3831">
                  <c:v>224.56367216370901</c:v>
                </c:pt>
                <c:pt idx="3832">
                  <c:v>54.399051994193101</c:v>
                </c:pt>
                <c:pt idx="3833">
                  <c:v>100.70425968499529</c:v>
                </c:pt>
                <c:pt idx="3834">
                  <c:v>84.134150135314499</c:v>
                </c:pt>
                <c:pt idx="3835">
                  <c:v>4.3219520635190651</c:v>
                </c:pt>
                <c:pt idx="3836">
                  <c:v>15.581531413916672</c:v>
                </c:pt>
                <c:pt idx="3837">
                  <c:v>32.175162842032513</c:v>
                </c:pt>
                <c:pt idx="3838">
                  <c:v>142.60221460488182</c:v>
                </c:pt>
                <c:pt idx="3839">
                  <c:v>154.36214575718117</c:v>
                </c:pt>
                <c:pt idx="3840">
                  <c:v>35.113834015164244</c:v>
                </c:pt>
                <c:pt idx="3841">
                  <c:v>46.483311264992125</c:v>
                </c:pt>
                <c:pt idx="3842">
                  <c:v>603.14328922912352</c:v>
                </c:pt>
                <c:pt idx="3843">
                  <c:v>30.6531110763455</c:v>
                </c:pt>
                <c:pt idx="3844">
                  <c:v>304.98697486956894</c:v>
                </c:pt>
                <c:pt idx="3845">
                  <c:v>80.205707407599036</c:v>
                </c:pt>
                <c:pt idx="3846">
                  <c:v>36.262398815571395</c:v>
                </c:pt>
                <c:pt idx="3847">
                  <c:v>187.93892549327836</c:v>
                </c:pt>
                <c:pt idx="3848">
                  <c:v>71.723586715725958</c:v>
                </c:pt>
                <c:pt idx="3849">
                  <c:v>139.32079067754694</c:v>
                </c:pt>
                <c:pt idx="3850">
                  <c:v>-16.867174418604751</c:v>
                </c:pt>
                <c:pt idx="3851">
                  <c:v>38.750261116672235</c:v>
                </c:pt>
                <c:pt idx="3852">
                  <c:v>-194.67881402101654</c:v>
                </c:pt>
                <c:pt idx="3853">
                  <c:v>77.289264227203475</c:v>
                </c:pt>
                <c:pt idx="3854">
                  <c:v>374.40683085015229</c:v>
                </c:pt>
                <c:pt idx="3855">
                  <c:v>-60.339563891700394</c:v>
                </c:pt>
                <c:pt idx="3856">
                  <c:v>120.29534671042811</c:v>
                </c:pt>
                <c:pt idx="3857">
                  <c:v>-210.3013686004</c:v>
                </c:pt>
                <c:pt idx="3858">
                  <c:v>-83.407163230156129</c:v>
                </c:pt>
                <c:pt idx="3859">
                  <c:v>60.989720330489313</c:v>
                </c:pt>
                <c:pt idx="3860">
                  <c:v>73.768330639022381</c:v>
                </c:pt>
                <c:pt idx="3861">
                  <c:v>57.038247713371355</c:v>
                </c:pt>
                <c:pt idx="3862">
                  <c:v>22.030851306066527</c:v>
                </c:pt>
                <c:pt idx="3863">
                  <c:v>-38.83149365078404</c:v>
                </c:pt>
                <c:pt idx="3864">
                  <c:v>-48.479922824912173</c:v>
                </c:pt>
                <c:pt idx="3865">
                  <c:v>125.77610809948902</c:v>
                </c:pt>
                <c:pt idx="3866">
                  <c:v>-416.56404246794926</c:v>
                </c:pt>
                <c:pt idx="3867">
                  <c:v>119.32420353018625</c:v>
                </c:pt>
                <c:pt idx="3868">
                  <c:v>41.32406595182789</c:v>
                </c:pt>
                <c:pt idx="3869">
                  <c:v>-35.588609778946363</c:v>
                </c:pt>
                <c:pt idx="3870">
                  <c:v>209.33085843364285</c:v>
                </c:pt>
                <c:pt idx="3871">
                  <c:v>16.545175557453287</c:v>
                </c:pt>
                <c:pt idx="3872">
                  <c:v>157.98878954099547</c:v>
                </c:pt>
                <c:pt idx="3873">
                  <c:v>85.138339127725246</c:v>
                </c:pt>
                <c:pt idx="3874">
                  <c:v>126.78392274751543</c:v>
                </c:pt>
                <c:pt idx="3875">
                  <c:v>58.533746297393208</c:v>
                </c:pt>
                <c:pt idx="3876">
                  <c:v>33.725408586395993</c:v>
                </c:pt>
                <c:pt idx="3877">
                  <c:v>146.01896106207278</c:v>
                </c:pt>
                <c:pt idx="3878">
                  <c:v>86.855553401412706</c:v>
                </c:pt>
                <c:pt idx="3879">
                  <c:v>64.297322293025076</c:v>
                </c:pt>
                <c:pt idx="3880">
                  <c:v>97.877543126563467</c:v>
                </c:pt>
                <c:pt idx="3881">
                  <c:v>52.838138960205413</c:v>
                </c:pt>
                <c:pt idx="3882">
                  <c:v>94.533158115671</c:v>
                </c:pt>
                <c:pt idx="3883">
                  <c:v>91.560043726339629</c:v>
                </c:pt>
                <c:pt idx="3884">
                  <c:v>48.159156446811636</c:v>
                </c:pt>
                <c:pt idx="3885">
                  <c:v>108.76336738911336</c:v>
                </c:pt>
                <c:pt idx="3886">
                  <c:v>-35.530551121903699</c:v>
                </c:pt>
                <c:pt idx="3887">
                  <c:v>-166.75369289508635</c:v>
                </c:pt>
                <c:pt idx="3888">
                  <c:v>134.39345737266567</c:v>
                </c:pt>
                <c:pt idx="3889">
                  <c:v>103.86968849658265</c:v>
                </c:pt>
                <c:pt idx="3890">
                  <c:v>209.16245134675833</c:v>
                </c:pt>
                <c:pt idx="3891">
                  <c:v>384.79515190077046</c:v>
                </c:pt>
                <c:pt idx="3892">
                  <c:v>103.26458054235091</c:v>
                </c:pt>
                <c:pt idx="3893">
                  <c:v>366.68896491582097</c:v>
                </c:pt>
                <c:pt idx="3894">
                  <c:v>-10.4983173181031</c:v>
                </c:pt>
                <c:pt idx="3895">
                  <c:v>-24.450222087959979</c:v>
                </c:pt>
                <c:pt idx="3896">
                  <c:v>203.49740448113221</c:v>
                </c:pt>
                <c:pt idx="3897">
                  <c:v>8.0732414806452901</c:v>
                </c:pt>
                <c:pt idx="3898">
                  <c:v>133.49926780936926</c:v>
                </c:pt>
                <c:pt idx="3899">
                  <c:v>-17.717893305464631</c:v>
                </c:pt>
                <c:pt idx="3900">
                  <c:v>113.45605873226917</c:v>
                </c:pt>
                <c:pt idx="3901">
                  <c:v>72.206562839619878</c:v>
                </c:pt>
                <c:pt idx="3902">
                  <c:v>50.83303519566514</c:v>
                </c:pt>
                <c:pt idx="3903">
                  <c:v>-16.585128182375012</c:v>
                </c:pt>
                <c:pt idx="3904">
                  <c:v>89.82955901329268</c:v>
                </c:pt>
                <c:pt idx="3905">
                  <c:v>203.59931863464755</c:v>
                </c:pt>
                <c:pt idx="3906">
                  <c:v>206.51698261351135</c:v>
                </c:pt>
                <c:pt idx="3907">
                  <c:v>214.51953519380771</c:v>
                </c:pt>
                <c:pt idx="3908">
                  <c:v>300.04961149322202</c:v>
                </c:pt>
                <c:pt idx="3909">
                  <c:v>236.18535797012063</c:v>
                </c:pt>
                <c:pt idx="3910">
                  <c:v>65.667970607266113</c:v>
                </c:pt>
                <c:pt idx="3911">
                  <c:v>-27.127031682312246</c:v>
                </c:pt>
                <c:pt idx="3912">
                  <c:v>-170.97808976314565</c:v>
                </c:pt>
                <c:pt idx="3913">
                  <c:v>-113.38860328540866</c:v>
                </c:pt>
                <c:pt idx="3914">
                  <c:v>131.36567968248067</c:v>
                </c:pt>
                <c:pt idx="3915">
                  <c:v>110.87514158519551</c:v>
                </c:pt>
                <c:pt idx="3916">
                  <c:v>192.38572156970835</c:v>
                </c:pt>
                <c:pt idx="3917">
                  <c:v>-130.50514431616321</c:v>
                </c:pt>
                <c:pt idx="3918">
                  <c:v>99.851967605673565</c:v>
                </c:pt>
                <c:pt idx="3919">
                  <c:v>-299.6898339498677</c:v>
                </c:pt>
                <c:pt idx="3920">
                  <c:v>-153.81656026229732</c:v>
                </c:pt>
                <c:pt idx="3921">
                  <c:v>-60.029640068903547</c:v>
                </c:pt>
                <c:pt idx="3922">
                  <c:v>33.107880080521575</c:v>
                </c:pt>
                <c:pt idx="3923">
                  <c:v>99.092013273674013</c:v>
                </c:pt>
                <c:pt idx="3924">
                  <c:v>-41.010711489817957</c:v>
                </c:pt>
                <c:pt idx="3925">
                  <c:v>-87.610244755323706</c:v>
                </c:pt>
                <c:pt idx="3926">
                  <c:v>38.677771561035222</c:v>
                </c:pt>
                <c:pt idx="3927">
                  <c:v>16.359549517974919</c:v>
                </c:pt>
                <c:pt idx="3928">
                  <c:v>356.63575330829536</c:v>
                </c:pt>
                <c:pt idx="3929">
                  <c:v>-30.192341820149586</c:v>
                </c:pt>
                <c:pt idx="3930">
                  <c:v>1001.5369104572393</c:v>
                </c:pt>
                <c:pt idx="3931">
                  <c:v>61.576912267234505</c:v>
                </c:pt>
                <c:pt idx="3932">
                  <c:v>107.04219869706846</c:v>
                </c:pt>
                <c:pt idx="3933">
                  <c:v>-97.064623000637667</c:v>
                </c:pt>
                <c:pt idx="3934">
                  <c:v>2.1472811620352292</c:v>
                </c:pt>
                <c:pt idx="3935">
                  <c:v>-108.48201205272254</c:v>
                </c:pt>
                <c:pt idx="3936">
                  <c:v>132.67867180944498</c:v>
                </c:pt>
                <c:pt idx="3937">
                  <c:v>351.67971829927899</c:v>
                </c:pt>
                <c:pt idx="3938">
                  <c:v>98.00240241079014</c:v>
                </c:pt>
                <c:pt idx="3939">
                  <c:v>-110.23824524373478</c:v>
                </c:pt>
                <c:pt idx="3940">
                  <c:v>90.536399421079125</c:v>
                </c:pt>
                <c:pt idx="3941">
                  <c:v>22.439759268332029</c:v>
                </c:pt>
                <c:pt idx="3942">
                  <c:v>-65.457047853630769</c:v>
                </c:pt>
                <c:pt idx="3943">
                  <c:v>-38.76893842991425</c:v>
                </c:pt>
                <c:pt idx="3944">
                  <c:v>-260.06342194678399</c:v>
                </c:pt>
                <c:pt idx="3945">
                  <c:v>-388.7186804761385</c:v>
                </c:pt>
                <c:pt idx="3946">
                  <c:v>82.813526973352396</c:v>
                </c:pt>
                <c:pt idx="3947">
                  <c:v>91.770057397958425</c:v>
                </c:pt>
                <c:pt idx="3948">
                  <c:v>149.60628995686025</c:v>
                </c:pt>
                <c:pt idx="3949">
                  <c:v>-207.60614982836162</c:v>
                </c:pt>
                <c:pt idx="3950">
                  <c:v>198.56203921153451</c:v>
                </c:pt>
                <c:pt idx="3951">
                  <c:v>113.46865148130141</c:v>
                </c:pt>
                <c:pt idx="3952">
                  <c:v>-33.031547905047844</c:v>
                </c:pt>
                <c:pt idx="3953">
                  <c:v>58.522732875749661</c:v>
                </c:pt>
                <c:pt idx="3954">
                  <c:v>65.892592378257788</c:v>
                </c:pt>
                <c:pt idx="3955">
                  <c:v>746.63586299935571</c:v>
                </c:pt>
                <c:pt idx="3956">
                  <c:v>74.467878978439458</c:v>
                </c:pt>
                <c:pt idx="3957">
                  <c:v>-6.3560503667661266</c:v>
                </c:pt>
                <c:pt idx="3958">
                  <c:v>22.006325265109329</c:v>
                </c:pt>
                <c:pt idx="3959">
                  <c:v>-27.881401363697325</c:v>
                </c:pt>
                <c:pt idx="3960">
                  <c:v>132.27943858104499</c:v>
                </c:pt>
                <c:pt idx="3961">
                  <c:v>-3201.3821087850592</c:v>
                </c:pt>
                <c:pt idx="3962">
                  <c:v>-68.604460703301754</c:v>
                </c:pt>
                <c:pt idx="3963">
                  <c:v>271.31153661263693</c:v>
                </c:pt>
                <c:pt idx="3964">
                  <c:v>-124.3590102320202</c:v>
                </c:pt>
                <c:pt idx="3965">
                  <c:v>143.25894863910437</c:v>
                </c:pt>
                <c:pt idx="3966">
                  <c:v>18.517383627978191</c:v>
                </c:pt>
                <c:pt idx="3967">
                  <c:v>-81.569840222696229</c:v>
                </c:pt>
                <c:pt idx="3968">
                  <c:v>35.42296763509114</c:v>
                </c:pt>
                <c:pt idx="3969">
                  <c:v>46.969178575799646</c:v>
                </c:pt>
                <c:pt idx="3970">
                  <c:v>-447.42935002253614</c:v>
                </c:pt>
                <c:pt idx="3971">
                  <c:v>133.18062091701054</c:v>
                </c:pt>
                <c:pt idx="3972">
                  <c:v>13.03493337498236</c:v>
                </c:pt>
                <c:pt idx="3973">
                  <c:v>63.874852658114854</c:v>
                </c:pt>
                <c:pt idx="3974">
                  <c:v>56.538043015854306</c:v>
                </c:pt>
                <c:pt idx="3975">
                  <c:v>21.652244727366313</c:v>
                </c:pt>
                <c:pt idx="3976">
                  <c:v>104.56123457861052</c:v>
                </c:pt>
                <c:pt idx="3977">
                  <c:v>56.270895348837399</c:v>
                </c:pt>
                <c:pt idx="3978">
                  <c:v>59.274369960733004</c:v>
                </c:pt>
                <c:pt idx="3979">
                  <c:v>122.82893217352434</c:v>
                </c:pt>
                <c:pt idx="3980">
                  <c:v>50.237163246429496</c:v>
                </c:pt>
                <c:pt idx="3981">
                  <c:v>-105.15878775802665</c:v>
                </c:pt>
                <c:pt idx="3982">
                  <c:v>-1.090624058317855</c:v>
                </c:pt>
                <c:pt idx="3983">
                  <c:v>-36.036185036639111</c:v>
                </c:pt>
                <c:pt idx="3984">
                  <c:v>97.473510704433778</c:v>
                </c:pt>
                <c:pt idx="3985">
                  <c:v>-5.9176770543107073</c:v>
                </c:pt>
                <c:pt idx="3986">
                  <c:v>-144.64523383204639</c:v>
                </c:pt>
                <c:pt idx="3987">
                  <c:v>61.740054470544464</c:v>
                </c:pt>
                <c:pt idx="3988">
                  <c:v>82.549297180772996</c:v>
                </c:pt>
                <c:pt idx="3989">
                  <c:v>53.889626491870018</c:v>
                </c:pt>
                <c:pt idx="3990">
                  <c:v>153.07506413720657</c:v>
                </c:pt>
                <c:pt idx="3991">
                  <c:v>283.46184223099965</c:v>
                </c:pt>
                <c:pt idx="3992">
                  <c:v>82.713785589962626</c:v>
                </c:pt>
                <c:pt idx="3993">
                  <c:v>103.76736329147086</c:v>
                </c:pt>
                <c:pt idx="3994">
                  <c:v>9.1904994141465277</c:v>
                </c:pt>
                <c:pt idx="3995">
                  <c:v>-27.703576407966889</c:v>
                </c:pt>
                <c:pt idx="3996">
                  <c:v>46.19875423177124</c:v>
                </c:pt>
                <c:pt idx="3997">
                  <c:v>90.962650188679262</c:v>
                </c:pt>
                <c:pt idx="3998">
                  <c:v>258.94637619544727</c:v>
                </c:pt>
                <c:pt idx="3999">
                  <c:v>77.196159579420353</c:v>
                </c:pt>
                <c:pt idx="4000">
                  <c:v>38.806157891564936</c:v>
                </c:pt>
                <c:pt idx="4001">
                  <c:v>-24.574427391746756</c:v>
                </c:pt>
                <c:pt idx="4002">
                  <c:v>411.64175978631096</c:v>
                </c:pt>
                <c:pt idx="4003">
                  <c:v>148.02145932005044</c:v>
                </c:pt>
                <c:pt idx="4004">
                  <c:v>51.82677020258987</c:v>
                </c:pt>
                <c:pt idx="4005">
                  <c:v>-48.92209943608686</c:v>
                </c:pt>
                <c:pt idx="4006">
                  <c:v>-4.6980201597229865</c:v>
                </c:pt>
                <c:pt idx="4007">
                  <c:v>142.46310610852964</c:v>
                </c:pt>
                <c:pt idx="4008">
                  <c:v>93.524235886739859</c:v>
                </c:pt>
                <c:pt idx="4009">
                  <c:v>7.5906619499470125</c:v>
                </c:pt>
                <c:pt idx="4010">
                  <c:v>14.182478237350022</c:v>
                </c:pt>
                <c:pt idx="4011">
                  <c:v>53.636219473544045</c:v>
                </c:pt>
                <c:pt idx="4012">
                  <c:v>-25.119039181252891</c:v>
                </c:pt>
                <c:pt idx="4013">
                  <c:v>54.513458085370544</c:v>
                </c:pt>
                <c:pt idx="4014">
                  <c:v>257.62716921866269</c:v>
                </c:pt>
                <c:pt idx="4015">
                  <c:v>25.887911823817731</c:v>
                </c:pt>
                <c:pt idx="4016">
                  <c:v>93.836649251097867</c:v>
                </c:pt>
                <c:pt idx="4017">
                  <c:v>525.19144338348758</c:v>
                </c:pt>
                <c:pt idx="4018">
                  <c:v>152.75438705027707</c:v>
                </c:pt>
                <c:pt idx="4019">
                  <c:v>26.780416590440151</c:v>
                </c:pt>
                <c:pt idx="4020">
                  <c:v>60.893517918826028</c:v>
                </c:pt>
                <c:pt idx="4021">
                  <c:v>182.80725906694002</c:v>
                </c:pt>
                <c:pt idx="4022">
                  <c:v>76.723774515812678</c:v>
                </c:pt>
                <c:pt idx="4023">
                  <c:v>34.698737020634269</c:v>
                </c:pt>
                <c:pt idx="4024">
                  <c:v>119.36883653137451</c:v>
                </c:pt>
                <c:pt idx="4025">
                  <c:v>65.407402580533471</c:v>
                </c:pt>
                <c:pt idx="4026">
                  <c:v>62.153299469006974</c:v>
                </c:pt>
                <c:pt idx="4027">
                  <c:v>79.237188243494359</c:v>
                </c:pt>
                <c:pt idx="4028">
                  <c:v>2.8755375951659619</c:v>
                </c:pt>
                <c:pt idx="4029">
                  <c:v>35.186606136259542</c:v>
                </c:pt>
                <c:pt idx="4030">
                  <c:v>37.711987357190687</c:v>
                </c:pt>
                <c:pt idx="4031">
                  <c:v>125.66320806978527</c:v>
                </c:pt>
                <c:pt idx="4032">
                  <c:v>-206.31114766847682</c:v>
                </c:pt>
                <c:pt idx="4033">
                  <c:v>89.164695906491659</c:v>
                </c:pt>
                <c:pt idx="4034">
                  <c:v>411.4793230680695</c:v>
                </c:pt>
                <c:pt idx="4035">
                  <c:v>51.771693306193285</c:v>
                </c:pt>
                <c:pt idx="4036">
                  <c:v>73.761679827762407</c:v>
                </c:pt>
                <c:pt idx="4037">
                  <c:v>122.00772186628305</c:v>
                </c:pt>
                <c:pt idx="4038">
                  <c:v>110.66775247999323</c:v>
                </c:pt>
                <c:pt idx="4039">
                  <c:v>1310.520599754821</c:v>
                </c:pt>
                <c:pt idx="4040">
                  <c:v>237.64156235033516</c:v>
                </c:pt>
                <c:pt idx="4041">
                  <c:v>-11.396443447941522</c:v>
                </c:pt>
                <c:pt idx="4042">
                  <c:v>-28.220003294825482</c:v>
                </c:pt>
                <c:pt idx="4043">
                  <c:v>-28.75991124675263</c:v>
                </c:pt>
                <c:pt idx="4044">
                  <c:v>1412.0493331504808</c:v>
                </c:pt>
                <c:pt idx="4045">
                  <c:v>154.31934719975334</c:v>
                </c:pt>
                <c:pt idx="4046">
                  <c:v>91.350095268189179</c:v>
                </c:pt>
                <c:pt idx="4047">
                  <c:v>98.077579692975561</c:v>
                </c:pt>
                <c:pt idx="4048">
                  <c:v>84.136733893171055</c:v>
                </c:pt>
                <c:pt idx="4049">
                  <c:v>4.6714226628151234</c:v>
                </c:pt>
                <c:pt idx="4050">
                  <c:v>30.087352737906262</c:v>
                </c:pt>
                <c:pt idx="4051">
                  <c:v>30.810521461288616</c:v>
                </c:pt>
                <c:pt idx="4052">
                  <c:v>45.136874768604144</c:v>
                </c:pt>
                <c:pt idx="4053">
                  <c:v>-19.231342898493182</c:v>
                </c:pt>
                <c:pt idx="4054">
                  <c:v>63.816997819413807</c:v>
                </c:pt>
                <c:pt idx="4055">
                  <c:v>-47.664230362199469</c:v>
                </c:pt>
                <c:pt idx="4056">
                  <c:v>267.24152811620769</c:v>
                </c:pt>
                <c:pt idx="4057">
                  <c:v>471.05422585037974</c:v>
                </c:pt>
                <c:pt idx="4058">
                  <c:v>163.33770901465621</c:v>
                </c:pt>
                <c:pt idx="4059">
                  <c:v>159.01697756014687</c:v>
                </c:pt>
                <c:pt idx="4060">
                  <c:v>86.216499100211365</c:v>
                </c:pt>
                <c:pt idx="4061">
                  <c:v>15.436609449981686</c:v>
                </c:pt>
                <c:pt idx="4062">
                  <c:v>57.401868735018233</c:v>
                </c:pt>
                <c:pt idx="4063">
                  <c:v>41.048167976933655</c:v>
                </c:pt>
                <c:pt idx="4064">
                  <c:v>-12.627486381880789</c:v>
                </c:pt>
                <c:pt idx="4065">
                  <c:v>62.508047349476378</c:v>
                </c:pt>
                <c:pt idx="4066">
                  <c:v>174.3405770634289</c:v>
                </c:pt>
                <c:pt idx="4067">
                  <c:v>63.249503219155613</c:v>
                </c:pt>
                <c:pt idx="4068">
                  <c:v>133.00759435117558</c:v>
                </c:pt>
                <c:pt idx="4069">
                  <c:v>-5.8136606756756839</c:v>
                </c:pt>
                <c:pt idx="4070">
                  <c:v>-44.989445208333294</c:v>
                </c:pt>
                <c:pt idx="4071">
                  <c:v>121.75419296873356</c:v>
                </c:pt>
                <c:pt idx="4072">
                  <c:v>357.7060573725031</c:v>
                </c:pt>
                <c:pt idx="4073">
                  <c:v>58.838174796941651</c:v>
                </c:pt>
                <c:pt idx="4074">
                  <c:v>371.88461963047001</c:v>
                </c:pt>
                <c:pt idx="4075">
                  <c:v>188.93926092303238</c:v>
                </c:pt>
                <c:pt idx="4076">
                  <c:v>24.562152651889729</c:v>
                </c:pt>
                <c:pt idx="4077">
                  <c:v>24.045101853414618</c:v>
                </c:pt>
                <c:pt idx="4078">
                  <c:v>59.710969871901057</c:v>
                </c:pt>
                <c:pt idx="4079">
                  <c:v>-594.99008809982843</c:v>
                </c:pt>
                <c:pt idx="4080">
                  <c:v>174.70950160720358</c:v>
                </c:pt>
                <c:pt idx="4081">
                  <c:v>207.42504605156245</c:v>
                </c:pt>
                <c:pt idx="4082">
                  <c:v>60.210534364600605</c:v>
                </c:pt>
                <c:pt idx="4083">
                  <c:v>151.29471671916392</c:v>
                </c:pt>
                <c:pt idx="4084">
                  <c:v>43.906685304610129</c:v>
                </c:pt>
                <c:pt idx="4085">
                  <c:v>79.882104452002949</c:v>
                </c:pt>
                <c:pt idx="4086">
                  <c:v>88.81968409224416</c:v>
                </c:pt>
                <c:pt idx="4087">
                  <c:v>-448.80426406004278</c:v>
                </c:pt>
                <c:pt idx="4088">
                  <c:v>156.78206148245044</c:v>
                </c:pt>
                <c:pt idx="4089">
                  <c:v>30.981509361902038</c:v>
                </c:pt>
                <c:pt idx="4090">
                  <c:v>-37.190926424525671</c:v>
                </c:pt>
                <c:pt idx="4091">
                  <c:v>256.20747233073126</c:v>
                </c:pt>
                <c:pt idx="4092">
                  <c:v>7.7197890066964145</c:v>
                </c:pt>
                <c:pt idx="4093">
                  <c:v>114.25160284224978</c:v>
                </c:pt>
                <c:pt idx="4094">
                  <c:v>-33.951636054550946</c:v>
                </c:pt>
                <c:pt idx="4095">
                  <c:v>130.24130970231505</c:v>
                </c:pt>
                <c:pt idx="4096">
                  <c:v>402.27208758766511</c:v>
                </c:pt>
                <c:pt idx="4097">
                  <c:v>39.139489915766795</c:v>
                </c:pt>
                <c:pt idx="4098">
                  <c:v>37.224937732185388</c:v>
                </c:pt>
                <c:pt idx="4099">
                  <c:v>-43.434250305374555</c:v>
                </c:pt>
                <c:pt idx="4100">
                  <c:v>-178.6072772108844</c:v>
                </c:pt>
                <c:pt idx="4101">
                  <c:v>32.636039941591257</c:v>
                </c:pt>
                <c:pt idx="4102">
                  <c:v>-46.877517507285994</c:v>
                </c:pt>
                <c:pt idx="4103">
                  <c:v>51.26787336827536</c:v>
                </c:pt>
                <c:pt idx="4104">
                  <c:v>59.035060225439139</c:v>
                </c:pt>
                <c:pt idx="4105">
                  <c:v>94.27276607899708</c:v>
                </c:pt>
                <c:pt idx="4106">
                  <c:v>-13.157926651842178</c:v>
                </c:pt>
                <c:pt idx="4107">
                  <c:v>182.62429247958258</c:v>
                </c:pt>
                <c:pt idx="4108">
                  <c:v>46.501766548730949</c:v>
                </c:pt>
                <c:pt idx="4109">
                  <c:v>67.709075256091197</c:v>
                </c:pt>
                <c:pt idx="4110">
                  <c:v>49.563567134455063</c:v>
                </c:pt>
                <c:pt idx="4111">
                  <c:v>96.469979125330667</c:v>
                </c:pt>
                <c:pt idx="4112">
                  <c:v>37.557186303700213</c:v>
                </c:pt>
                <c:pt idx="4113">
                  <c:v>132.00709945133607</c:v>
                </c:pt>
                <c:pt idx="4114">
                  <c:v>186.21445137219538</c:v>
                </c:pt>
                <c:pt idx="4115">
                  <c:v>148.42197498389888</c:v>
                </c:pt>
                <c:pt idx="4116">
                  <c:v>109.68310807173587</c:v>
                </c:pt>
                <c:pt idx="4117">
                  <c:v>45.277832789099811</c:v>
                </c:pt>
                <c:pt idx="4118">
                  <c:v>805.17801179763853</c:v>
                </c:pt>
                <c:pt idx="4119">
                  <c:v>-18.350253878745779</c:v>
                </c:pt>
                <c:pt idx="4120">
                  <c:v>106.82552392426197</c:v>
                </c:pt>
                <c:pt idx="4121">
                  <c:v>24.777212200266227</c:v>
                </c:pt>
                <c:pt idx="4122">
                  <c:v>49.987058580286444</c:v>
                </c:pt>
                <c:pt idx="4123">
                  <c:v>192.64982998113445</c:v>
                </c:pt>
                <c:pt idx="4124">
                  <c:v>118.24872242647058</c:v>
                </c:pt>
                <c:pt idx="4125">
                  <c:v>-92.015446195229089</c:v>
                </c:pt>
                <c:pt idx="4126">
                  <c:v>53.02058049806103</c:v>
                </c:pt>
                <c:pt idx="4127">
                  <c:v>-14.269111424180235</c:v>
                </c:pt>
                <c:pt idx="4128">
                  <c:v>704.0332632211539</c:v>
                </c:pt>
                <c:pt idx="4129">
                  <c:v>100.81341408786552</c:v>
                </c:pt>
                <c:pt idx="4130">
                  <c:v>4.8950590167087675</c:v>
                </c:pt>
                <c:pt idx="4131">
                  <c:v>13.458851581493148</c:v>
                </c:pt>
                <c:pt idx="4132">
                  <c:v>101.50237190890128</c:v>
                </c:pt>
                <c:pt idx="4133">
                  <c:v>83.875880595319558</c:v>
                </c:pt>
                <c:pt idx="4134">
                  <c:v>136.35687779953858</c:v>
                </c:pt>
                <c:pt idx="4135">
                  <c:v>-61.212037836718039</c:v>
                </c:pt>
                <c:pt idx="4136">
                  <c:v>91.450542828009588</c:v>
                </c:pt>
                <c:pt idx="4137">
                  <c:v>16.204202991090117</c:v>
                </c:pt>
                <c:pt idx="4138">
                  <c:v>182.51608170554312</c:v>
                </c:pt>
                <c:pt idx="4139">
                  <c:v>182.42987125948926</c:v>
                </c:pt>
                <c:pt idx="4140">
                  <c:v>387.72590988111199</c:v>
                </c:pt>
                <c:pt idx="4141">
                  <c:v>88.506366011163053</c:v>
                </c:pt>
                <c:pt idx="4142">
                  <c:v>3.5108893391520577</c:v>
                </c:pt>
                <c:pt idx="4143">
                  <c:v>115.37532658570385</c:v>
                </c:pt>
                <c:pt idx="4144">
                  <c:v>98.962184081643315</c:v>
                </c:pt>
                <c:pt idx="4145">
                  <c:v>1180.8504449170039</c:v>
                </c:pt>
                <c:pt idx="4146">
                  <c:v>3.4132997142221511</c:v>
                </c:pt>
                <c:pt idx="4147">
                  <c:v>138.54919056156623</c:v>
                </c:pt>
                <c:pt idx="4148">
                  <c:v>4.4453309243602401</c:v>
                </c:pt>
                <c:pt idx="4149">
                  <c:v>9.9705007834465391</c:v>
                </c:pt>
                <c:pt idx="4150">
                  <c:v>-179.26137689028408</c:v>
                </c:pt>
                <c:pt idx="4151">
                  <c:v>8.7431201403529855</c:v>
                </c:pt>
                <c:pt idx="4152">
                  <c:v>5.6237963970588405</c:v>
                </c:pt>
                <c:pt idx="4153">
                  <c:v>-36.698046608361913</c:v>
                </c:pt>
                <c:pt idx="4154">
                  <c:v>27.896716982494329</c:v>
                </c:pt>
                <c:pt idx="4155">
                  <c:v>40.983845643487314</c:v>
                </c:pt>
                <c:pt idx="4156">
                  <c:v>105.32096262607601</c:v>
                </c:pt>
                <c:pt idx="4157">
                  <c:v>7.906010465242387</c:v>
                </c:pt>
                <c:pt idx="4158">
                  <c:v>-47.447517314340871</c:v>
                </c:pt>
                <c:pt idx="4159">
                  <c:v>72.746264928153082</c:v>
                </c:pt>
                <c:pt idx="4160">
                  <c:v>-61.434663836845999</c:v>
                </c:pt>
                <c:pt idx="4161">
                  <c:v>53.182987034878366</c:v>
                </c:pt>
                <c:pt idx="4162">
                  <c:v>461.06584523881202</c:v>
                </c:pt>
                <c:pt idx="4163">
                  <c:v>-33.929428815742355</c:v>
                </c:pt>
                <c:pt idx="4164">
                  <c:v>153.86714834770302</c:v>
                </c:pt>
                <c:pt idx="4165">
                  <c:v>-48.92587811100703</c:v>
                </c:pt>
                <c:pt idx="4166">
                  <c:v>73.926823479650324</c:v>
                </c:pt>
                <c:pt idx="4167">
                  <c:v>112.23474577516536</c:v>
                </c:pt>
                <c:pt idx="4168">
                  <c:v>69.88391725397571</c:v>
                </c:pt>
                <c:pt idx="4169">
                  <c:v>191.48436936510666</c:v>
                </c:pt>
                <c:pt idx="4170">
                  <c:v>-250.10663375253725</c:v>
                </c:pt>
                <c:pt idx="4171">
                  <c:v>17.230392900219329</c:v>
                </c:pt>
                <c:pt idx="4172">
                  <c:v>-99.722407054172081</c:v>
                </c:pt>
                <c:pt idx="4173">
                  <c:v>134.80557292954538</c:v>
                </c:pt>
                <c:pt idx="4174">
                  <c:v>-12.265691104134591</c:v>
                </c:pt>
                <c:pt idx="4175">
                  <c:v>32.794562951663444</c:v>
                </c:pt>
                <c:pt idx="4176">
                  <c:v>187.45333095690827</c:v>
                </c:pt>
                <c:pt idx="4177">
                  <c:v>142.15727706386278</c:v>
                </c:pt>
                <c:pt idx="4178">
                  <c:v>77.688191964285679</c:v>
                </c:pt>
                <c:pt idx="4179">
                  <c:v>202.88636994967618</c:v>
                </c:pt>
                <c:pt idx="4180">
                  <c:v>150.4341319372549</c:v>
                </c:pt>
                <c:pt idx="4181">
                  <c:v>16.387659937888206</c:v>
                </c:pt>
                <c:pt idx="4182">
                  <c:v>24.396680201198649</c:v>
                </c:pt>
                <c:pt idx="4183">
                  <c:v>51.082332764007113</c:v>
                </c:pt>
                <c:pt idx="4184">
                  <c:v>63.508052961250506</c:v>
                </c:pt>
                <c:pt idx="4185">
                  <c:v>106.22933590204848</c:v>
                </c:pt>
                <c:pt idx="4186">
                  <c:v>1.9921509126911567</c:v>
                </c:pt>
                <c:pt idx="4187">
                  <c:v>485.33046950954872</c:v>
                </c:pt>
                <c:pt idx="4188">
                  <c:v>17.307668147208286</c:v>
                </c:pt>
                <c:pt idx="4189">
                  <c:v>228.93118350665409</c:v>
                </c:pt>
                <c:pt idx="4190">
                  <c:v>49.507352430555613</c:v>
                </c:pt>
                <c:pt idx="4191">
                  <c:v>-108.06776310856948</c:v>
                </c:pt>
                <c:pt idx="4192">
                  <c:v>111.68092097915117</c:v>
                </c:pt>
                <c:pt idx="4193">
                  <c:v>82.028504049411069</c:v>
                </c:pt>
                <c:pt idx="4194">
                  <c:v>92.471927143895314</c:v>
                </c:pt>
                <c:pt idx="4195">
                  <c:v>41.551336801108064</c:v>
                </c:pt>
                <c:pt idx="4196">
                  <c:v>224.15394404839006</c:v>
                </c:pt>
                <c:pt idx="4197">
                  <c:v>-8.0498443378077766</c:v>
                </c:pt>
                <c:pt idx="4198">
                  <c:v>57.307375392813221</c:v>
                </c:pt>
                <c:pt idx="4199">
                  <c:v>-35.509739591323445</c:v>
                </c:pt>
                <c:pt idx="4200">
                  <c:v>-154.36925783124639</c:v>
                </c:pt>
                <c:pt idx="4201">
                  <c:v>41.473465249680494</c:v>
                </c:pt>
                <c:pt idx="4202">
                  <c:v>98.065052318952041</c:v>
                </c:pt>
                <c:pt idx="4203">
                  <c:v>24.838962712432895</c:v>
                </c:pt>
                <c:pt idx="4204">
                  <c:v>137.03267272785968</c:v>
                </c:pt>
                <c:pt idx="4205">
                  <c:v>214.40865782683485</c:v>
                </c:pt>
                <c:pt idx="4206">
                  <c:v>-119.15193154457866</c:v>
                </c:pt>
                <c:pt idx="4207">
                  <c:v>-5.4713569731537124</c:v>
                </c:pt>
                <c:pt idx="4208">
                  <c:v>207.92440972507401</c:v>
                </c:pt>
                <c:pt idx="4209">
                  <c:v>116.48966727479366</c:v>
                </c:pt>
                <c:pt idx="4210">
                  <c:v>300.42760894266308</c:v>
                </c:pt>
                <c:pt idx="4211">
                  <c:v>33.970203432361956</c:v>
                </c:pt>
                <c:pt idx="4212">
                  <c:v>-26.424284990330989</c:v>
                </c:pt>
                <c:pt idx="4213">
                  <c:v>14.17577670454542</c:v>
                </c:pt>
                <c:pt idx="4214">
                  <c:v>151.76243244311001</c:v>
                </c:pt>
                <c:pt idx="4215">
                  <c:v>-35.606640630723071</c:v>
                </c:pt>
                <c:pt idx="4216">
                  <c:v>-18.124129667207793</c:v>
                </c:pt>
                <c:pt idx="4217">
                  <c:v>71.290549709854815</c:v>
                </c:pt>
                <c:pt idx="4218">
                  <c:v>106.72053042430919</c:v>
                </c:pt>
                <c:pt idx="4219">
                  <c:v>-14.887664762282785</c:v>
                </c:pt>
                <c:pt idx="4220">
                  <c:v>31.089165305010905</c:v>
                </c:pt>
                <c:pt idx="4221">
                  <c:v>-7.2594311394137732</c:v>
                </c:pt>
                <c:pt idx="4222">
                  <c:v>131.93477295389278</c:v>
                </c:pt>
                <c:pt idx="4223">
                  <c:v>316.76564848856214</c:v>
                </c:pt>
                <c:pt idx="4224">
                  <c:v>40.899187756147313</c:v>
                </c:pt>
                <c:pt idx="4225">
                  <c:v>70.994935111053778</c:v>
                </c:pt>
                <c:pt idx="4226">
                  <c:v>-140.76668294270812</c:v>
                </c:pt>
                <c:pt idx="4227">
                  <c:v>-20.753514001375201</c:v>
                </c:pt>
                <c:pt idx="4228">
                  <c:v>55.159774394132576</c:v>
                </c:pt>
                <c:pt idx="4229">
                  <c:v>-2.3207389056248937</c:v>
                </c:pt>
                <c:pt idx="4230">
                  <c:v>38.7293256518061</c:v>
                </c:pt>
                <c:pt idx="4231">
                  <c:v>65.54166477906405</c:v>
                </c:pt>
                <c:pt idx="4232">
                  <c:v>114.28924692382817</c:v>
                </c:pt>
                <c:pt idx="4233">
                  <c:v>137.56327902421592</c:v>
                </c:pt>
                <c:pt idx="4234">
                  <c:v>15.222256383322518</c:v>
                </c:pt>
                <c:pt idx="4235">
                  <c:v>130.70281466369926</c:v>
                </c:pt>
                <c:pt idx="4236">
                  <c:v>227.83136227703841</c:v>
                </c:pt>
                <c:pt idx="4237">
                  <c:v>-322.94908695943536</c:v>
                </c:pt>
                <c:pt idx="4238">
                  <c:v>45.849994171448792</c:v>
                </c:pt>
                <c:pt idx="4239">
                  <c:v>-2038.2076154891417</c:v>
                </c:pt>
                <c:pt idx="4240">
                  <c:v>73.871108032430854</c:v>
                </c:pt>
                <c:pt idx="4241">
                  <c:v>102.36744636722284</c:v>
                </c:pt>
                <c:pt idx="4242">
                  <c:v>18.733944741146992</c:v>
                </c:pt>
                <c:pt idx="4243">
                  <c:v>37.674147569444024</c:v>
                </c:pt>
                <c:pt idx="4244">
                  <c:v>82.64859329410406</c:v>
                </c:pt>
                <c:pt idx="4245">
                  <c:v>216.33205073735928</c:v>
                </c:pt>
                <c:pt idx="4246">
                  <c:v>11.189134527470166</c:v>
                </c:pt>
                <c:pt idx="4247">
                  <c:v>81.504344591114602</c:v>
                </c:pt>
                <c:pt idx="4248">
                  <c:v>49.192187151425287</c:v>
                </c:pt>
                <c:pt idx="4249">
                  <c:v>61.620234009170183</c:v>
                </c:pt>
                <c:pt idx="4250">
                  <c:v>15.214625583782619</c:v>
                </c:pt>
                <c:pt idx="4251">
                  <c:v>37.350176818603494</c:v>
                </c:pt>
                <c:pt idx="4252">
                  <c:v>118.61557926876917</c:v>
                </c:pt>
                <c:pt idx="4253">
                  <c:v>45.85030407620539</c:v>
                </c:pt>
                <c:pt idx="4254">
                  <c:v>128.83901384564081</c:v>
                </c:pt>
                <c:pt idx="4255">
                  <c:v>89.117709515929448</c:v>
                </c:pt>
                <c:pt idx="4256">
                  <c:v>74.13032483552567</c:v>
                </c:pt>
                <c:pt idx="4257">
                  <c:v>126.16491793684595</c:v>
                </c:pt>
                <c:pt idx="4258">
                  <c:v>420.80452939940932</c:v>
                </c:pt>
                <c:pt idx="4259">
                  <c:v>85.730020839949134</c:v>
                </c:pt>
                <c:pt idx="4260">
                  <c:v>99.065438425069289</c:v>
                </c:pt>
                <c:pt idx="4261">
                  <c:v>129.3464174572577</c:v>
                </c:pt>
                <c:pt idx="4262">
                  <c:v>-3.3184283088234978</c:v>
                </c:pt>
                <c:pt idx="4263">
                  <c:v>65.114071595055918</c:v>
                </c:pt>
                <c:pt idx="4264">
                  <c:v>-118.38284892314132</c:v>
                </c:pt>
                <c:pt idx="4265">
                  <c:v>-3.7047636174635192</c:v>
                </c:pt>
                <c:pt idx="4266">
                  <c:v>29.514849004020494</c:v>
                </c:pt>
                <c:pt idx="4267">
                  <c:v>-2.7814005152925492</c:v>
                </c:pt>
                <c:pt idx="4268">
                  <c:v>-1.8974626773050218</c:v>
                </c:pt>
                <c:pt idx="4269">
                  <c:v>230.58979024014869</c:v>
                </c:pt>
                <c:pt idx="4270">
                  <c:v>98.49754771706597</c:v>
                </c:pt>
                <c:pt idx="4271">
                  <c:v>108.73525918286612</c:v>
                </c:pt>
                <c:pt idx="4272">
                  <c:v>65.408968774094149</c:v>
                </c:pt>
                <c:pt idx="4273">
                  <c:v>40.974593145044793</c:v>
                </c:pt>
                <c:pt idx="4274">
                  <c:v>6.1392775333737424</c:v>
                </c:pt>
                <c:pt idx="4275">
                  <c:v>78.743815074648367</c:v>
                </c:pt>
                <c:pt idx="4276">
                  <c:v>31.957916893547488</c:v>
                </c:pt>
                <c:pt idx="4277">
                  <c:v>299.89523660065396</c:v>
                </c:pt>
                <c:pt idx="4278">
                  <c:v>63.415568172679151</c:v>
                </c:pt>
                <c:pt idx="4279">
                  <c:v>113.87112952544042</c:v>
                </c:pt>
                <c:pt idx="4280">
                  <c:v>-66.709601990426549</c:v>
                </c:pt>
                <c:pt idx="4281">
                  <c:v>70.706787840049685</c:v>
                </c:pt>
                <c:pt idx="4282">
                  <c:v>304.93466545846383</c:v>
                </c:pt>
                <c:pt idx="4283">
                  <c:v>88.610802702219019</c:v>
                </c:pt>
                <c:pt idx="4284">
                  <c:v>163.34453589650369</c:v>
                </c:pt>
                <c:pt idx="4285">
                  <c:v>94.918194760181834</c:v>
                </c:pt>
                <c:pt idx="4286">
                  <c:v>-313.28663394976229</c:v>
                </c:pt>
                <c:pt idx="4287">
                  <c:v>87.808090116548087</c:v>
                </c:pt>
                <c:pt idx="4288">
                  <c:v>-44.75767614969724</c:v>
                </c:pt>
                <c:pt idx="4289">
                  <c:v>82.345035654166153</c:v>
                </c:pt>
                <c:pt idx="4290">
                  <c:v>352.67559821161865</c:v>
                </c:pt>
                <c:pt idx="4291">
                  <c:v>53.675032832084419</c:v>
                </c:pt>
                <c:pt idx="4292">
                  <c:v>189.26526689782321</c:v>
                </c:pt>
                <c:pt idx="4293">
                  <c:v>41.269650793531433</c:v>
                </c:pt>
                <c:pt idx="4294">
                  <c:v>197.89592217050833</c:v>
                </c:pt>
                <c:pt idx="4295">
                  <c:v>-25.949835980662989</c:v>
                </c:pt>
                <c:pt idx="4296">
                  <c:v>101.63950161253268</c:v>
                </c:pt>
                <c:pt idx="4297">
                  <c:v>199.82412388710088</c:v>
                </c:pt>
                <c:pt idx="4298">
                  <c:v>42.846620891060127</c:v>
                </c:pt>
                <c:pt idx="4299">
                  <c:v>26.940738863657689</c:v>
                </c:pt>
                <c:pt idx="4300">
                  <c:v>48.272517079274962</c:v>
                </c:pt>
                <c:pt idx="4301">
                  <c:v>97.269227861709027</c:v>
                </c:pt>
                <c:pt idx="4302">
                  <c:v>7.9679858485873085</c:v>
                </c:pt>
                <c:pt idx="4303">
                  <c:v>-61.9390127818967</c:v>
                </c:pt>
                <c:pt idx="4304">
                  <c:v>50.961693793137755</c:v>
                </c:pt>
                <c:pt idx="4305">
                  <c:v>58.773882367534</c:v>
                </c:pt>
                <c:pt idx="4306">
                  <c:v>90.189104072183738</c:v>
                </c:pt>
                <c:pt idx="4307">
                  <c:v>48.019936765342322</c:v>
                </c:pt>
                <c:pt idx="4308">
                  <c:v>34.536393757104911</c:v>
                </c:pt>
                <c:pt idx="4309">
                  <c:v>18.70884874877321</c:v>
                </c:pt>
                <c:pt idx="4310">
                  <c:v>6.6728323533386797</c:v>
                </c:pt>
                <c:pt idx="4311">
                  <c:v>54.413026691213481</c:v>
                </c:pt>
                <c:pt idx="4312">
                  <c:v>1780.3227260044646</c:v>
                </c:pt>
                <c:pt idx="4313">
                  <c:v>22.331908939950235</c:v>
                </c:pt>
                <c:pt idx="4314">
                  <c:v>141.1338167420073</c:v>
                </c:pt>
                <c:pt idx="4315">
                  <c:v>312.22905178217894</c:v>
                </c:pt>
                <c:pt idx="4316">
                  <c:v>-22.453796244737447</c:v>
                </c:pt>
                <c:pt idx="4317">
                  <c:v>58.748346514395166</c:v>
                </c:pt>
                <c:pt idx="4318">
                  <c:v>133.23921945150053</c:v>
                </c:pt>
                <c:pt idx="4319">
                  <c:v>72.679002169314458</c:v>
                </c:pt>
                <c:pt idx="4320">
                  <c:v>36.836853575138271</c:v>
                </c:pt>
                <c:pt idx="4321">
                  <c:v>30.87270177687407</c:v>
                </c:pt>
                <c:pt idx="4322">
                  <c:v>2.5165817668482502</c:v>
                </c:pt>
                <c:pt idx="4323">
                  <c:v>54.524468347232308</c:v>
                </c:pt>
                <c:pt idx="4324">
                  <c:v>101.25758858752305</c:v>
                </c:pt>
                <c:pt idx="4325">
                  <c:v>192.12310465705582</c:v>
                </c:pt>
                <c:pt idx="4326">
                  <c:v>37.247668500444277</c:v>
                </c:pt>
                <c:pt idx="4327">
                  <c:v>108.14557669655103</c:v>
                </c:pt>
                <c:pt idx="4328">
                  <c:v>33.920530428496299</c:v>
                </c:pt>
                <c:pt idx="4329">
                  <c:v>139.35714682880248</c:v>
                </c:pt>
                <c:pt idx="4330">
                  <c:v>160.55470591162427</c:v>
                </c:pt>
                <c:pt idx="4331">
                  <c:v>108.3122598339162</c:v>
                </c:pt>
                <c:pt idx="4332">
                  <c:v>68.694293587326726</c:v>
                </c:pt>
                <c:pt idx="4333">
                  <c:v>129.94349904241511</c:v>
                </c:pt>
                <c:pt idx="4334">
                  <c:v>3.336098743113094</c:v>
                </c:pt>
                <c:pt idx="4335">
                  <c:v>70.642738790479555</c:v>
                </c:pt>
                <c:pt idx="4336">
                  <c:v>75.319883465201499</c:v>
                </c:pt>
                <c:pt idx="4337">
                  <c:v>73.000123777070627</c:v>
                </c:pt>
                <c:pt idx="4338">
                  <c:v>79.846835277245546</c:v>
                </c:pt>
                <c:pt idx="4339">
                  <c:v>124.14356552863441</c:v>
                </c:pt>
                <c:pt idx="4340">
                  <c:v>-49.449592919728559</c:v>
                </c:pt>
                <c:pt idx="4341">
                  <c:v>119.04890837162245</c:v>
                </c:pt>
                <c:pt idx="4342">
                  <c:v>64.373891950122058</c:v>
                </c:pt>
                <c:pt idx="4343">
                  <c:v>426.95382687194905</c:v>
                </c:pt>
                <c:pt idx="4344">
                  <c:v>212.90697317146211</c:v>
                </c:pt>
                <c:pt idx="4345">
                  <c:v>70.741677523226357</c:v>
                </c:pt>
                <c:pt idx="4346">
                  <c:v>99.653006119883571</c:v>
                </c:pt>
                <c:pt idx="4347">
                  <c:v>43.252337153653905</c:v>
                </c:pt>
                <c:pt idx="4348">
                  <c:v>200.44568557865057</c:v>
                </c:pt>
                <c:pt idx="4349">
                  <c:v>392.93528279250393</c:v>
                </c:pt>
                <c:pt idx="4350">
                  <c:v>6.8738191456836946</c:v>
                </c:pt>
                <c:pt idx="4351">
                  <c:v>119.70976247238038</c:v>
                </c:pt>
                <c:pt idx="4352">
                  <c:v>123.34412060185247</c:v>
                </c:pt>
                <c:pt idx="4353">
                  <c:v>36.98441808969865</c:v>
                </c:pt>
                <c:pt idx="4354">
                  <c:v>152.66456487453792</c:v>
                </c:pt>
                <c:pt idx="4355">
                  <c:v>27.292327539039196</c:v>
                </c:pt>
                <c:pt idx="4356">
                  <c:v>106.41528440371577</c:v>
                </c:pt>
                <c:pt idx="4357">
                  <c:v>27.689627255811629</c:v>
                </c:pt>
                <c:pt idx="4358">
                  <c:v>318.39490886007724</c:v>
                </c:pt>
                <c:pt idx="4359">
                  <c:v>-462.50450527545132</c:v>
                </c:pt>
                <c:pt idx="4360">
                  <c:v>0.73985773130545462</c:v>
                </c:pt>
                <c:pt idx="4361">
                  <c:v>89.654227521334832</c:v>
                </c:pt>
                <c:pt idx="4362">
                  <c:v>68.975088581611658</c:v>
                </c:pt>
                <c:pt idx="4363">
                  <c:v>27.509116904735489</c:v>
                </c:pt>
                <c:pt idx="4364">
                  <c:v>110.74747441750623</c:v>
                </c:pt>
                <c:pt idx="4365">
                  <c:v>28.270104190519792</c:v>
                </c:pt>
                <c:pt idx="4366">
                  <c:v>340.13416447566095</c:v>
                </c:pt>
                <c:pt idx="4367">
                  <c:v>-100.38437848616638</c:v>
                </c:pt>
                <c:pt idx="4368">
                  <c:v>52.255456205803014</c:v>
                </c:pt>
                <c:pt idx="4369">
                  <c:v>8.0203521039146839</c:v>
                </c:pt>
                <c:pt idx="4370">
                  <c:v>12.41962605411055</c:v>
                </c:pt>
                <c:pt idx="4371">
                  <c:v>328.88142865604186</c:v>
                </c:pt>
                <c:pt idx="4372">
                  <c:v>58.328992777309203</c:v>
                </c:pt>
                <c:pt idx="4373">
                  <c:v>-15.777172998715768</c:v>
                </c:pt>
                <c:pt idx="4374">
                  <c:v>-203.48161318205845</c:v>
                </c:pt>
                <c:pt idx="4375">
                  <c:v>97.67548967155264</c:v>
                </c:pt>
                <c:pt idx="4376">
                  <c:v>48.951479275330094</c:v>
                </c:pt>
                <c:pt idx="4377">
                  <c:v>60.887243016440245</c:v>
                </c:pt>
                <c:pt idx="4378">
                  <c:v>46.861861016670055</c:v>
                </c:pt>
                <c:pt idx="4379">
                  <c:v>-101.69708205307261</c:v>
                </c:pt>
                <c:pt idx="4380">
                  <c:v>257.86422408096348</c:v>
                </c:pt>
                <c:pt idx="4381">
                  <c:v>41.222643136883661</c:v>
                </c:pt>
                <c:pt idx="4382">
                  <c:v>30.453651652000495</c:v>
                </c:pt>
                <c:pt idx="4383">
                  <c:v>340.27574800165365</c:v>
                </c:pt>
                <c:pt idx="4384">
                  <c:v>-40.708407691520605</c:v>
                </c:pt>
                <c:pt idx="4385">
                  <c:v>96.032899495594549</c:v>
                </c:pt>
                <c:pt idx="4386">
                  <c:v>-186.03304834057161</c:v>
                </c:pt>
                <c:pt idx="4387">
                  <c:v>25.638380173841007</c:v>
                </c:pt>
                <c:pt idx="4388">
                  <c:v>-13.599786661560804</c:v>
                </c:pt>
                <c:pt idx="4389">
                  <c:v>41.172543240264311</c:v>
                </c:pt>
                <c:pt idx="4390">
                  <c:v>-48.972457880627495</c:v>
                </c:pt>
                <c:pt idx="4391">
                  <c:v>48.658176106407133</c:v>
                </c:pt>
                <c:pt idx="4392">
                  <c:v>-266.19439764850063</c:v>
                </c:pt>
                <c:pt idx="4393">
                  <c:v>-0.66505460597825761</c:v>
                </c:pt>
                <c:pt idx="4394">
                  <c:v>-33.029970614763528</c:v>
                </c:pt>
                <c:pt idx="4395">
                  <c:v>121.92439899052835</c:v>
                </c:pt>
                <c:pt idx="4396">
                  <c:v>-16.596589404756902</c:v>
                </c:pt>
                <c:pt idx="4397">
                  <c:v>3.4812705387040466</c:v>
                </c:pt>
                <c:pt idx="4398">
                  <c:v>71.442776673204278</c:v>
                </c:pt>
                <c:pt idx="4399">
                  <c:v>99.778169466274122</c:v>
                </c:pt>
                <c:pt idx="4400">
                  <c:v>39.315541363856255</c:v>
                </c:pt>
                <c:pt idx="4401">
                  <c:v>87.133838474688872</c:v>
                </c:pt>
                <c:pt idx="4402">
                  <c:v>-601.71967552548381</c:v>
                </c:pt>
                <c:pt idx="4403">
                  <c:v>-9.3503542169281744</c:v>
                </c:pt>
                <c:pt idx="4404">
                  <c:v>-90.746975582162733</c:v>
                </c:pt>
                <c:pt idx="4405">
                  <c:v>-1.8426445791033643</c:v>
                </c:pt>
                <c:pt idx="4406">
                  <c:v>1.7927647527358284</c:v>
                </c:pt>
                <c:pt idx="4407">
                  <c:v>-19.211979338158535</c:v>
                </c:pt>
                <c:pt idx="4408">
                  <c:v>98.093572106384272</c:v>
                </c:pt>
                <c:pt idx="4409">
                  <c:v>246.07090866416178</c:v>
                </c:pt>
                <c:pt idx="4410">
                  <c:v>11.184138796945703</c:v>
                </c:pt>
                <c:pt idx="4411">
                  <c:v>-296.53591604764034</c:v>
                </c:pt>
                <c:pt idx="4412">
                  <c:v>63.827240438280946</c:v>
                </c:pt>
                <c:pt idx="4413">
                  <c:v>-402.42786881510455</c:v>
                </c:pt>
                <c:pt idx="4414">
                  <c:v>66.597149471240058</c:v>
                </c:pt>
                <c:pt idx="4415">
                  <c:v>-32.154220866413844</c:v>
                </c:pt>
                <c:pt idx="4416">
                  <c:v>42.851230395145194</c:v>
                </c:pt>
                <c:pt idx="4417">
                  <c:v>53.881971637651944</c:v>
                </c:pt>
                <c:pt idx="4418">
                  <c:v>137.32729554036464</c:v>
                </c:pt>
                <c:pt idx="4419">
                  <c:v>-42.470980202136325</c:v>
                </c:pt>
                <c:pt idx="4420">
                  <c:v>76.777720361436238</c:v>
                </c:pt>
                <c:pt idx="4421">
                  <c:v>260.71902214874871</c:v>
                </c:pt>
                <c:pt idx="4422">
                  <c:v>27.538895432692335</c:v>
                </c:pt>
                <c:pt idx="4423">
                  <c:v>400.40667391667739</c:v>
                </c:pt>
                <c:pt idx="4424">
                  <c:v>14.235178836506932</c:v>
                </c:pt>
                <c:pt idx="4425">
                  <c:v>638.92500714262633</c:v>
                </c:pt>
                <c:pt idx="4426">
                  <c:v>389.77774994630369</c:v>
                </c:pt>
                <c:pt idx="4427">
                  <c:v>152.43493598790408</c:v>
                </c:pt>
                <c:pt idx="4428">
                  <c:v>84.121719716385229</c:v>
                </c:pt>
                <c:pt idx="4429">
                  <c:v>15.680524595684172</c:v>
                </c:pt>
                <c:pt idx="4430">
                  <c:v>44.200582655997444</c:v>
                </c:pt>
                <c:pt idx="4431">
                  <c:v>148.13726300574208</c:v>
                </c:pt>
                <c:pt idx="4432">
                  <c:v>1.5118114688809619</c:v>
                </c:pt>
                <c:pt idx="4433">
                  <c:v>23.153420898259494</c:v>
                </c:pt>
                <c:pt idx="4434">
                  <c:v>-10.624696286480622</c:v>
                </c:pt>
                <c:pt idx="4435">
                  <c:v>311.32599056820823</c:v>
                </c:pt>
                <c:pt idx="4436">
                  <c:v>-3.6884094410211952</c:v>
                </c:pt>
                <c:pt idx="4437">
                  <c:v>-49.592626898148133</c:v>
                </c:pt>
                <c:pt idx="4438">
                  <c:v>65.621652100461517</c:v>
                </c:pt>
                <c:pt idx="4439">
                  <c:v>61.249139148410663</c:v>
                </c:pt>
                <c:pt idx="4440">
                  <c:v>301.76759191055964</c:v>
                </c:pt>
                <c:pt idx="4441">
                  <c:v>-63.640276044241155</c:v>
                </c:pt>
                <c:pt idx="4442">
                  <c:v>310.85909517974198</c:v>
                </c:pt>
                <c:pt idx="4443">
                  <c:v>-89.563862597617899</c:v>
                </c:pt>
                <c:pt idx="4444">
                  <c:v>-36.803378475391007</c:v>
                </c:pt>
                <c:pt idx="4445">
                  <c:v>93.970058187932878</c:v>
                </c:pt>
                <c:pt idx="4446">
                  <c:v>26.086973524949112</c:v>
                </c:pt>
                <c:pt idx="4447">
                  <c:v>110.51395895562455</c:v>
                </c:pt>
                <c:pt idx="4448">
                  <c:v>117.34641707023627</c:v>
                </c:pt>
                <c:pt idx="4449">
                  <c:v>77.612434666381489</c:v>
                </c:pt>
                <c:pt idx="4450">
                  <c:v>73.617056143971851</c:v>
                </c:pt>
                <c:pt idx="4451">
                  <c:v>-39.658345034875616</c:v>
                </c:pt>
                <c:pt idx="4452">
                  <c:v>215.71137374344372</c:v>
                </c:pt>
                <c:pt idx="4453">
                  <c:v>288.45475638707063</c:v>
                </c:pt>
                <c:pt idx="4454">
                  <c:v>88.896152445794172</c:v>
                </c:pt>
                <c:pt idx="4455">
                  <c:v>-1.5074287816716438</c:v>
                </c:pt>
                <c:pt idx="4456">
                  <c:v>28.85736709222569</c:v>
                </c:pt>
                <c:pt idx="4457">
                  <c:v>52.221421744064273</c:v>
                </c:pt>
                <c:pt idx="4458">
                  <c:v>-457.10108675244834</c:v>
                </c:pt>
                <c:pt idx="4459">
                  <c:v>-99.297108363542165</c:v>
                </c:pt>
                <c:pt idx="4460">
                  <c:v>158.46570258007523</c:v>
                </c:pt>
                <c:pt idx="4461">
                  <c:v>83.581461671621241</c:v>
                </c:pt>
                <c:pt idx="4462">
                  <c:v>18.715273572952729</c:v>
                </c:pt>
                <c:pt idx="4463">
                  <c:v>131.25852063218983</c:v>
                </c:pt>
                <c:pt idx="4464">
                  <c:v>40.639584223284494</c:v>
                </c:pt>
                <c:pt idx="4465">
                  <c:v>124.28543649287094</c:v>
                </c:pt>
                <c:pt idx="4466">
                  <c:v>103.04897227171485</c:v>
                </c:pt>
                <c:pt idx="4467">
                  <c:v>1.2908756510414172</c:v>
                </c:pt>
                <c:pt idx="4468">
                  <c:v>69.941263302264076</c:v>
                </c:pt>
                <c:pt idx="4469">
                  <c:v>55.998611192818153</c:v>
                </c:pt>
                <c:pt idx="4470">
                  <c:v>57.495636332282217</c:v>
                </c:pt>
                <c:pt idx="4471">
                  <c:v>133.42988204579751</c:v>
                </c:pt>
                <c:pt idx="4472">
                  <c:v>165.17425380951005</c:v>
                </c:pt>
                <c:pt idx="4473">
                  <c:v>38.31896934754824</c:v>
                </c:pt>
                <c:pt idx="4474">
                  <c:v>223.87650370860172</c:v>
                </c:pt>
                <c:pt idx="4475">
                  <c:v>803.66935730618854</c:v>
                </c:pt>
                <c:pt idx="4476">
                  <c:v>872.08989858115854</c:v>
                </c:pt>
                <c:pt idx="4477">
                  <c:v>12.842797636607138</c:v>
                </c:pt>
                <c:pt idx="4478">
                  <c:v>-30.752562294882889</c:v>
                </c:pt>
                <c:pt idx="4479">
                  <c:v>52.721294973544978</c:v>
                </c:pt>
                <c:pt idx="4480">
                  <c:v>-212.341943647541</c:v>
                </c:pt>
                <c:pt idx="4481">
                  <c:v>111.24378480156911</c:v>
                </c:pt>
                <c:pt idx="4482">
                  <c:v>441.78119074453303</c:v>
                </c:pt>
                <c:pt idx="4483">
                  <c:v>56.817167738970575</c:v>
                </c:pt>
                <c:pt idx="4484">
                  <c:v>-82.525897137963625</c:v>
                </c:pt>
                <c:pt idx="4485">
                  <c:v>-24.810922318504375</c:v>
                </c:pt>
                <c:pt idx="4486">
                  <c:v>342.2162563396609</c:v>
                </c:pt>
                <c:pt idx="4487">
                  <c:v>61.087594235819296</c:v>
                </c:pt>
                <c:pt idx="4488">
                  <c:v>-23.13153608354941</c:v>
                </c:pt>
                <c:pt idx="4489">
                  <c:v>180.63992829058773</c:v>
                </c:pt>
                <c:pt idx="4490">
                  <c:v>540.79410182823153</c:v>
                </c:pt>
                <c:pt idx="4491">
                  <c:v>93.747727350791351</c:v>
                </c:pt>
                <c:pt idx="4492">
                  <c:v>-55.417704145801999</c:v>
                </c:pt>
                <c:pt idx="4493">
                  <c:v>35.451742777122398</c:v>
                </c:pt>
                <c:pt idx="4494">
                  <c:v>179.98242009428202</c:v>
                </c:pt>
                <c:pt idx="4495">
                  <c:v>609.06590586487687</c:v>
                </c:pt>
                <c:pt idx="4496">
                  <c:v>34.830743309092121</c:v>
                </c:pt>
                <c:pt idx="4497">
                  <c:v>62.214341698287178</c:v>
                </c:pt>
                <c:pt idx="4498">
                  <c:v>43.465418434037389</c:v>
                </c:pt>
                <c:pt idx="4499">
                  <c:v>26.720162241394586</c:v>
                </c:pt>
                <c:pt idx="4500">
                  <c:v>-10.726245670572998</c:v>
                </c:pt>
                <c:pt idx="4501">
                  <c:v>68.503792537512766</c:v>
                </c:pt>
                <c:pt idx="4502">
                  <c:v>186.33765136755582</c:v>
                </c:pt>
                <c:pt idx="4503">
                  <c:v>122.42506500794809</c:v>
                </c:pt>
                <c:pt idx="4504">
                  <c:v>70.855550928217824</c:v>
                </c:pt>
                <c:pt idx="4505">
                  <c:v>-49.959029603148913</c:v>
                </c:pt>
                <c:pt idx="4506">
                  <c:v>123.19114789264107</c:v>
                </c:pt>
                <c:pt idx="4507">
                  <c:v>-83.614155543041065</c:v>
                </c:pt>
                <c:pt idx="4508">
                  <c:v>50.701122863229401</c:v>
                </c:pt>
                <c:pt idx="4509">
                  <c:v>-53.258027185974214</c:v>
                </c:pt>
                <c:pt idx="4510">
                  <c:v>31.364290635545682</c:v>
                </c:pt>
                <c:pt idx="4511">
                  <c:v>34.345736780280426</c:v>
                </c:pt>
                <c:pt idx="4512">
                  <c:v>1800.6942027554796</c:v>
                </c:pt>
                <c:pt idx="4513">
                  <c:v>124.85401447446554</c:v>
                </c:pt>
                <c:pt idx="4514">
                  <c:v>90.894000312415358</c:v>
                </c:pt>
                <c:pt idx="4515">
                  <c:v>331.7411308363553</c:v>
                </c:pt>
                <c:pt idx="4516">
                  <c:v>47.220102281668012</c:v>
                </c:pt>
                <c:pt idx="4517">
                  <c:v>-29.931023297552926</c:v>
                </c:pt>
                <c:pt idx="4518">
                  <c:v>245.11701951346754</c:v>
                </c:pt>
                <c:pt idx="4519">
                  <c:v>88.059461423851289</c:v>
                </c:pt>
                <c:pt idx="4520">
                  <c:v>206.12925553304075</c:v>
                </c:pt>
                <c:pt idx="4521">
                  <c:v>-15.860923029518167</c:v>
                </c:pt>
                <c:pt idx="4522">
                  <c:v>125.29397208786381</c:v>
                </c:pt>
                <c:pt idx="4523">
                  <c:v>-56.144813595929087</c:v>
                </c:pt>
                <c:pt idx="4524">
                  <c:v>181.20115081501893</c:v>
                </c:pt>
                <c:pt idx="4525">
                  <c:v>172.76620127879778</c:v>
                </c:pt>
                <c:pt idx="4526">
                  <c:v>97.566916246910097</c:v>
                </c:pt>
                <c:pt idx="4527">
                  <c:v>95.070419473793578</c:v>
                </c:pt>
                <c:pt idx="4528">
                  <c:v>158.17862888534003</c:v>
                </c:pt>
                <c:pt idx="4529">
                  <c:v>53.520475664920312</c:v>
                </c:pt>
                <c:pt idx="4530">
                  <c:v>-19.709430955908779</c:v>
                </c:pt>
                <c:pt idx="4531">
                  <c:v>161.7839799786374</c:v>
                </c:pt>
                <c:pt idx="4532">
                  <c:v>21.458650021115002</c:v>
                </c:pt>
                <c:pt idx="4533">
                  <c:v>130.71059990594028</c:v>
                </c:pt>
                <c:pt idx="4534">
                  <c:v>-66.566735799820748</c:v>
                </c:pt>
                <c:pt idx="4535">
                  <c:v>33.9299448051948</c:v>
                </c:pt>
                <c:pt idx="4536">
                  <c:v>-725.8059462890626</c:v>
                </c:pt>
                <c:pt idx="4537">
                  <c:v>85.335045694521298</c:v>
                </c:pt>
                <c:pt idx="4538">
                  <c:v>68.322773083458287</c:v>
                </c:pt>
                <c:pt idx="4539">
                  <c:v>-18.236487789873202</c:v>
                </c:pt>
                <c:pt idx="4540">
                  <c:v>163.19895339981065</c:v>
                </c:pt>
                <c:pt idx="4541">
                  <c:v>147.97524911090647</c:v>
                </c:pt>
                <c:pt idx="4542">
                  <c:v>73.758007690472112</c:v>
                </c:pt>
                <c:pt idx="4543">
                  <c:v>28.146038654003309</c:v>
                </c:pt>
                <c:pt idx="4544">
                  <c:v>46.924237416439134</c:v>
                </c:pt>
                <c:pt idx="4545">
                  <c:v>22.408626882516415</c:v>
                </c:pt>
                <c:pt idx="4546">
                  <c:v>68.998996777047523</c:v>
                </c:pt>
                <c:pt idx="4547">
                  <c:v>11.171253192573698</c:v>
                </c:pt>
                <c:pt idx="4548">
                  <c:v>167.34154286509147</c:v>
                </c:pt>
                <c:pt idx="4549">
                  <c:v>67.730700463807736</c:v>
                </c:pt>
                <c:pt idx="4550">
                  <c:v>-169.57399506439927</c:v>
                </c:pt>
                <c:pt idx="4551">
                  <c:v>47.127894017466744</c:v>
                </c:pt>
                <c:pt idx="4552">
                  <c:v>103.09721044377387</c:v>
                </c:pt>
                <c:pt idx="4553">
                  <c:v>-71.061025748527527</c:v>
                </c:pt>
                <c:pt idx="4554">
                  <c:v>-39.190755595858263</c:v>
                </c:pt>
                <c:pt idx="4555">
                  <c:v>103.32442620005064</c:v>
                </c:pt>
                <c:pt idx="4556">
                  <c:v>260.96605737188747</c:v>
                </c:pt>
                <c:pt idx="4557">
                  <c:v>126.256522895516</c:v>
                </c:pt>
                <c:pt idx="4558">
                  <c:v>192.19275982694194</c:v>
                </c:pt>
                <c:pt idx="4559">
                  <c:v>0.43423823129786177</c:v>
                </c:pt>
                <c:pt idx="4560">
                  <c:v>103.27476699259778</c:v>
                </c:pt>
                <c:pt idx="4561">
                  <c:v>-96.01373266412314</c:v>
                </c:pt>
                <c:pt idx="4562">
                  <c:v>115.04684282164905</c:v>
                </c:pt>
                <c:pt idx="4563">
                  <c:v>-30.946741903029501</c:v>
                </c:pt>
                <c:pt idx="4564">
                  <c:v>30.890886909965023</c:v>
                </c:pt>
                <c:pt idx="4565">
                  <c:v>4.5867212450307484</c:v>
                </c:pt>
                <c:pt idx="4566">
                  <c:v>69.62012332297121</c:v>
                </c:pt>
                <c:pt idx="4567">
                  <c:v>47.936299274561684</c:v>
                </c:pt>
                <c:pt idx="4568">
                  <c:v>-112.12442409515381</c:v>
                </c:pt>
                <c:pt idx="4569">
                  <c:v>237.15456194510998</c:v>
                </c:pt>
                <c:pt idx="4570">
                  <c:v>-259.96767432201852</c:v>
                </c:pt>
                <c:pt idx="4571">
                  <c:v>79.718699410860623</c:v>
                </c:pt>
                <c:pt idx="4572">
                  <c:v>31.132173719195833</c:v>
                </c:pt>
                <c:pt idx="4573">
                  <c:v>-74.627766138521324</c:v>
                </c:pt>
                <c:pt idx="4574">
                  <c:v>117.80823181953772</c:v>
                </c:pt>
                <c:pt idx="4575">
                  <c:v>113.26742053047387</c:v>
                </c:pt>
                <c:pt idx="4576">
                  <c:v>35.132247639482756</c:v>
                </c:pt>
                <c:pt idx="4577">
                  <c:v>-69.528529625619313</c:v>
                </c:pt>
                <c:pt idx="4578">
                  <c:v>196.32218956764152</c:v>
                </c:pt>
                <c:pt idx="4579">
                  <c:v>-66.6722924414522</c:v>
                </c:pt>
                <c:pt idx="4580">
                  <c:v>-82.527999549398416</c:v>
                </c:pt>
                <c:pt idx="4581">
                  <c:v>51.024502352368629</c:v>
                </c:pt>
                <c:pt idx="4582">
                  <c:v>70.036108309226549</c:v>
                </c:pt>
                <c:pt idx="4583">
                  <c:v>3.3184951790633921</c:v>
                </c:pt>
                <c:pt idx="4584">
                  <c:v>168.02561022982948</c:v>
                </c:pt>
                <c:pt idx="4585">
                  <c:v>244.43097576523436</c:v>
                </c:pt>
                <c:pt idx="4586">
                  <c:v>114.07073944291258</c:v>
                </c:pt>
                <c:pt idx="4587">
                  <c:v>24.490526414735349</c:v>
                </c:pt>
                <c:pt idx="4588">
                  <c:v>108.47293441890098</c:v>
                </c:pt>
                <c:pt idx="4589">
                  <c:v>1130.8031021583599</c:v>
                </c:pt>
                <c:pt idx="4590">
                  <c:v>82.94748320408479</c:v>
                </c:pt>
                <c:pt idx="4591">
                  <c:v>119.19076272744326</c:v>
                </c:pt>
                <c:pt idx="4592">
                  <c:v>7.4654555258432467</c:v>
                </c:pt>
                <c:pt idx="4593">
                  <c:v>42.020586139199601</c:v>
                </c:pt>
                <c:pt idx="4594">
                  <c:v>40.612118054876532</c:v>
                </c:pt>
                <c:pt idx="4595">
                  <c:v>78.418966455985426</c:v>
                </c:pt>
                <c:pt idx="4596">
                  <c:v>56.757577087772155</c:v>
                </c:pt>
                <c:pt idx="4597">
                  <c:v>3.7054248570261437</c:v>
                </c:pt>
                <c:pt idx="4598">
                  <c:v>17.902508868422473</c:v>
                </c:pt>
                <c:pt idx="4599">
                  <c:v>226.96746584145026</c:v>
                </c:pt>
                <c:pt idx="4600">
                  <c:v>30.416817915825227</c:v>
                </c:pt>
                <c:pt idx="4601">
                  <c:v>53.0100013345196</c:v>
                </c:pt>
                <c:pt idx="4602">
                  <c:v>32.135905160145178</c:v>
                </c:pt>
                <c:pt idx="4603">
                  <c:v>50.485485330673505</c:v>
                </c:pt>
                <c:pt idx="4604">
                  <c:v>227.03744727239123</c:v>
                </c:pt>
                <c:pt idx="4605">
                  <c:v>114.8361572386212</c:v>
                </c:pt>
                <c:pt idx="4606">
                  <c:v>2.4716833843108765</c:v>
                </c:pt>
                <c:pt idx="4607">
                  <c:v>48.853725559378304</c:v>
                </c:pt>
                <c:pt idx="4608">
                  <c:v>24.506584293975429</c:v>
                </c:pt>
                <c:pt idx="4609">
                  <c:v>107.08266703137431</c:v>
                </c:pt>
                <c:pt idx="4610">
                  <c:v>-27.491057148674631</c:v>
                </c:pt>
                <c:pt idx="4611">
                  <c:v>-37.111461148253795</c:v>
                </c:pt>
                <c:pt idx="4612">
                  <c:v>51.075907161249894</c:v>
                </c:pt>
                <c:pt idx="4613">
                  <c:v>-42.627489696245021</c:v>
                </c:pt>
                <c:pt idx="4614">
                  <c:v>-134.23121421822503</c:v>
                </c:pt>
                <c:pt idx="4615">
                  <c:v>81.942849680656963</c:v>
                </c:pt>
                <c:pt idx="4616">
                  <c:v>30.964759261750903</c:v>
                </c:pt>
                <c:pt idx="4617">
                  <c:v>122.3866475466959</c:v>
                </c:pt>
                <c:pt idx="4618">
                  <c:v>26.352647070911676</c:v>
                </c:pt>
                <c:pt idx="4619">
                  <c:v>256.63617080863651</c:v>
                </c:pt>
                <c:pt idx="4620">
                  <c:v>19.998490786612493</c:v>
                </c:pt>
                <c:pt idx="4621">
                  <c:v>59.33088591544827</c:v>
                </c:pt>
                <c:pt idx="4622">
                  <c:v>141.33251749489742</c:v>
                </c:pt>
                <c:pt idx="4623">
                  <c:v>62.08360289510717</c:v>
                </c:pt>
                <c:pt idx="4624">
                  <c:v>-18.654398974068091</c:v>
                </c:pt>
                <c:pt idx="4625">
                  <c:v>392.46208546139195</c:v>
                </c:pt>
                <c:pt idx="4626">
                  <c:v>79.029555653059319</c:v>
                </c:pt>
                <c:pt idx="4627">
                  <c:v>241.67857193257692</c:v>
                </c:pt>
                <c:pt idx="4628">
                  <c:v>-100.75446764823798</c:v>
                </c:pt>
                <c:pt idx="4629">
                  <c:v>358.93754904891023</c:v>
                </c:pt>
                <c:pt idx="4630">
                  <c:v>-12.632867835375121</c:v>
                </c:pt>
                <c:pt idx="4631">
                  <c:v>148.6868547885563</c:v>
                </c:pt>
                <c:pt idx="4632">
                  <c:v>299.34367380142231</c:v>
                </c:pt>
                <c:pt idx="4633">
                  <c:v>174.69198354468602</c:v>
                </c:pt>
                <c:pt idx="4634">
                  <c:v>153.39950670498078</c:v>
                </c:pt>
                <c:pt idx="4635">
                  <c:v>304.48721830802663</c:v>
                </c:pt>
                <c:pt idx="4636">
                  <c:v>72.800995624906776</c:v>
                </c:pt>
                <c:pt idx="4637">
                  <c:v>62.242836918431557</c:v>
                </c:pt>
                <c:pt idx="4638">
                  <c:v>25.399857794209861</c:v>
                </c:pt>
                <c:pt idx="4639">
                  <c:v>128.42981493870855</c:v>
                </c:pt>
                <c:pt idx="4640">
                  <c:v>-30.239910391485008</c:v>
                </c:pt>
                <c:pt idx="4641">
                  <c:v>101.85743187425203</c:v>
                </c:pt>
                <c:pt idx="4642">
                  <c:v>48.554805819894007</c:v>
                </c:pt>
                <c:pt idx="4643">
                  <c:v>101.23088857015786</c:v>
                </c:pt>
                <c:pt idx="4644">
                  <c:v>135.38825665735084</c:v>
                </c:pt>
                <c:pt idx="4645">
                  <c:v>87.541669835601297</c:v>
                </c:pt>
                <c:pt idx="4646">
                  <c:v>172.49257695853166</c:v>
                </c:pt>
                <c:pt idx="4647">
                  <c:v>81.128427640236339</c:v>
                </c:pt>
                <c:pt idx="4648">
                  <c:v>64.414206713299436</c:v>
                </c:pt>
                <c:pt idx="4649">
                  <c:v>242.65577690256606</c:v>
                </c:pt>
                <c:pt idx="4650">
                  <c:v>-89.609595756828966</c:v>
                </c:pt>
                <c:pt idx="4651">
                  <c:v>308.36204177188557</c:v>
                </c:pt>
                <c:pt idx="4652">
                  <c:v>-9.2746266048669508</c:v>
                </c:pt>
                <c:pt idx="4653">
                  <c:v>150.00310652113748</c:v>
                </c:pt>
                <c:pt idx="4654">
                  <c:v>83.807970435746881</c:v>
                </c:pt>
                <c:pt idx="4655">
                  <c:v>79.647267633433373</c:v>
                </c:pt>
                <c:pt idx="4656">
                  <c:v>1785.6410616134749</c:v>
                </c:pt>
                <c:pt idx="4657">
                  <c:v>160.22831722529145</c:v>
                </c:pt>
                <c:pt idx="4658">
                  <c:v>198.53505799917392</c:v>
                </c:pt>
                <c:pt idx="4659">
                  <c:v>1.2256121465294672</c:v>
                </c:pt>
                <c:pt idx="4660">
                  <c:v>-1.1511517259732738</c:v>
                </c:pt>
                <c:pt idx="4661">
                  <c:v>127.3192253700868</c:v>
                </c:pt>
                <c:pt idx="4662">
                  <c:v>46.658458320824487</c:v>
                </c:pt>
                <c:pt idx="4663">
                  <c:v>30.368240010716473</c:v>
                </c:pt>
                <c:pt idx="4664">
                  <c:v>26.434033932969623</c:v>
                </c:pt>
                <c:pt idx="4665">
                  <c:v>33.062130409024412</c:v>
                </c:pt>
                <c:pt idx="4666">
                  <c:v>98.165603274728241</c:v>
                </c:pt>
                <c:pt idx="4667">
                  <c:v>177.39128689236199</c:v>
                </c:pt>
                <c:pt idx="4668">
                  <c:v>89.575432476572814</c:v>
                </c:pt>
                <c:pt idx="4669">
                  <c:v>103.04899809064415</c:v>
                </c:pt>
                <c:pt idx="4670">
                  <c:v>-244.81091172111417</c:v>
                </c:pt>
                <c:pt idx="4671">
                  <c:v>28.289285749867169</c:v>
                </c:pt>
                <c:pt idx="4672">
                  <c:v>322.549394465928</c:v>
                </c:pt>
                <c:pt idx="4673">
                  <c:v>87.749748301811479</c:v>
                </c:pt>
                <c:pt idx="4674">
                  <c:v>39.035701973280226</c:v>
                </c:pt>
                <c:pt idx="4675">
                  <c:v>122.66568778831366</c:v>
                </c:pt>
                <c:pt idx="4676">
                  <c:v>20.73854078582319</c:v>
                </c:pt>
                <c:pt idx="4677">
                  <c:v>-164.57940843039404</c:v>
                </c:pt>
                <c:pt idx="4678">
                  <c:v>105.50493385343511</c:v>
                </c:pt>
                <c:pt idx="4679">
                  <c:v>43.031571469198219</c:v>
                </c:pt>
                <c:pt idx="4680">
                  <c:v>-350.12563192126817</c:v>
                </c:pt>
                <c:pt idx="4681">
                  <c:v>-54.618258380368651</c:v>
                </c:pt>
                <c:pt idx="4682">
                  <c:v>66.942830980089028</c:v>
                </c:pt>
                <c:pt idx="4683">
                  <c:v>20.600563745710033</c:v>
                </c:pt>
                <c:pt idx="4684">
                  <c:v>71.751353517767583</c:v>
                </c:pt>
                <c:pt idx="4685">
                  <c:v>-56.707571430499883</c:v>
                </c:pt>
                <c:pt idx="4686">
                  <c:v>638.01890539845203</c:v>
                </c:pt>
                <c:pt idx="4687">
                  <c:v>1421.8267671768003</c:v>
                </c:pt>
                <c:pt idx="4688">
                  <c:v>118.02682181777394</c:v>
                </c:pt>
                <c:pt idx="4689">
                  <c:v>-103.23079933961067</c:v>
                </c:pt>
                <c:pt idx="4690">
                  <c:v>-5.4413141283164359</c:v>
                </c:pt>
                <c:pt idx="4691">
                  <c:v>176.08678287288654</c:v>
                </c:pt>
                <c:pt idx="4692">
                  <c:v>110.51718842951612</c:v>
                </c:pt>
                <c:pt idx="4693">
                  <c:v>23.579385587720179</c:v>
                </c:pt>
                <c:pt idx="4694">
                  <c:v>44.506076701254834</c:v>
                </c:pt>
                <c:pt idx="4695">
                  <c:v>146.8641753120726</c:v>
                </c:pt>
                <c:pt idx="4696">
                  <c:v>196.71349430651588</c:v>
                </c:pt>
                <c:pt idx="4697">
                  <c:v>91.273087202045389</c:v>
                </c:pt>
                <c:pt idx="4698">
                  <c:v>1.8682193047337996</c:v>
                </c:pt>
                <c:pt idx="4699">
                  <c:v>23.35525978870357</c:v>
                </c:pt>
                <c:pt idx="4700">
                  <c:v>22.019055385546711</c:v>
                </c:pt>
                <c:pt idx="4701">
                  <c:v>-121.69743006175148</c:v>
                </c:pt>
                <c:pt idx="4702">
                  <c:v>-69.529152271714608</c:v>
                </c:pt>
                <c:pt idx="4703">
                  <c:v>45.655519657968959</c:v>
                </c:pt>
                <c:pt idx="4704">
                  <c:v>103.25539965627247</c:v>
                </c:pt>
                <c:pt idx="4705">
                  <c:v>229.09989184923879</c:v>
                </c:pt>
                <c:pt idx="4706">
                  <c:v>83.058576511149539</c:v>
                </c:pt>
                <c:pt idx="4707">
                  <c:v>-16.670101680493445</c:v>
                </c:pt>
                <c:pt idx="4708">
                  <c:v>171.3147329963235</c:v>
                </c:pt>
                <c:pt idx="4709">
                  <c:v>329.1514022691083</c:v>
                </c:pt>
                <c:pt idx="4710">
                  <c:v>-226.89309352517958</c:v>
                </c:pt>
                <c:pt idx="4711">
                  <c:v>-17.843976766666731</c:v>
                </c:pt>
                <c:pt idx="4712">
                  <c:v>1123.2554298263888</c:v>
                </c:pt>
                <c:pt idx="4713">
                  <c:v>26.959440739394189</c:v>
                </c:pt>
                <c:pt idx="4714">
                  <c:v>227.9147400323275</c:v>
                </c:pt>
                <c:pt idx="4715">
                  <c:v>89.914143797716505</c:v>
                </c:pt>
                <c:pt idx="4716">
                  <c:v>474.35582379481878</c:v>
                </c:pt>
                <c:pt idx="4717">
                  <c:v>88.926026573010006</c:v>
                </c:pt>
                <c:pt idx="4718">
                  <c:v>113.43117199270027</c:v>
                </c:pt>
                <c:pt idx="4719">
                  <c:v>40.076677928315576</c:v>
                </c:pt>
                <c:pt idx="4720">
                  <c:v>111.66005282141268</c:v>
                </c:pt>
                <c:pt idx="4721">
                  <c:v>235.6878762171516</c:v>
                </c:pt>
                <c:pt idx="4722">
                  <c:v>130.87055455173692</c:v>
                </c:pt>
                <c:pt idx="4723">
                  <c:v>-361.9828395843507</c:v>
                </c:pt>
                <c:pt idx="4724">
                  <c:v>185.80614596015968</c:v>
                </c:pt>
                <c:pt idx="4725">
                  <c:v>-16.716558917574204</c:v>
                </c:pt>
                <c:pt idx="4726">
                  <c:v>79.776562731934348</c:v>
                </c:pt>
                <c:pt idx="4727">
                  <c:v>47.031037942979573</c:v>
                </c:pt>
                <c:pt idx="4728">
                  <c:v>129.05726032351401</c:v>
                </c:pt>
                <c:pt idx="4729">
                  <c:v>161.26715410276032</c:v>
                </c:pt>
                <c:pt idx="4730">
                  <c:v>-76.934451037690778</c:v>
                </c:pt>
                <c:pt idx="4731">
                  <c:v>42.788441248422011</c:v>
                </c:pt>
                <c:pt idx="4732">
                  <c:v>-87.236567492587952</c:v>
                </c:pt>
                <c:pt idx="4733">
                  <c:v>-85.985501248719203</c:v>
                </c:pt>
                <c:pt idx="4734">
                  <c:v>48.752163479061998</c:v>
                </c:pt>
                <c:pt idx="4735">
                  <c:v>-199.52622168464444</c:v>
                </c:pt>
                <c:pt idx="4736">
                  <c:v>112.42184812750476</c:v>
                </c:pt>
                <c:pt idx="4737">
                  <c:v>82.507828360643856</c:v>
                </c:pt>
                <c:pt idx="4738">
                  <c:v>-14.32593897124047</c:v>
                </c:pt>
                <c:pt idx="4739">
                  <c:v>193.21022175205303</c:v>
                </c:pt>
                <c:pt idx="4740">
                  <c:v>107.70044202434346</c:v>
                </c:pt>
                <c:pt idx="4741">
                  <c:v>266.41020737522626</c:v>
                </c:pt>
                <c:pt idx="4742">
                  <c:v>81.041882100893218</c:v>
                </c:pt>
                <c:pt idx="4743">
                  <c:v>25.690185864300993</c:v>
                </c:pt>
                <c:pt idx="4744">
                  <c:v>275.95880951778827</c:v>
                </c:pt>
                <c:pt idx="4745">
                  <c:v>100.57609307882295</c:v>
                </c:pt>
                <c:pt idx="4746">
                  <c:v>161.51012450246401</c:v>
                </c:pt>
                <c:pt idx="4747">
                  <c:v>102.98192049417688</c:v>
                </c:pt>
                <c:pt idx="4748">
                  <c:v>23.415860016648235</c:v>
                </c:pt>
                <c:pt idx="4749">
                  <c:v>83.810523297134466</c:v>
                </c:pt>
                <c:pt idx="4750">
                  <c:v>175.97154043879544</c:v>
                </c:pt>
                <c:pt idx="4751">
                  <c:v>74.640562573702809</c:v>
                </c:pt>
                <c:pt idx="4752">
                  <c:v>806.79765310329799</c:v>
                </c:pt>
                <c:pt idx="4753">
                  <c:v>3.4873980310323875</c:v>
                </c:pt>
                <c:pt idx="4754">
                  <c:v>194.50964231576481</c:v>
                </c:pt>
                <c:pt idx="4755">
                  <c:v>59.410433010618057</c:v>
                </c:pt>
                <c:pt idx="4756">
                  <c:v>37.925936490160012</c:v>
                </c:pt>
                <c:pt idx="4757">
                  <c:v>-46.107585452677775</c:v>
                </c:pt>
                <c:pt idx="4758">
                  <c:v>94.559076903998758</c:v>
                </c:pt>
                <c:pt idx="4759">
                  <c:v>37.38254140726179</c:v>
                </c:pt>
                <c:pt idx="4760">
                  <c:v>106.98190469696959</c:v>
                </c:pt>
                <c:pt idx="4761">
                  <c:v>69.491065201976539</c:v>
                </c:pt>
                <c:pt idx="4762">
                  <c:v>196.43940907385033</c:v>
                </c:pt>
                <c:pt idx="4763">
                  <c:v>108.75259461518951</c:v>
                </c:pt>
                <c:pt idx="4764">
                  <c:v>56.870222742649645</c:v>
                </c:pt>
                <c:pt idx="4765">
                  <c:v>2.2191460218933026</c:v>
                </c:pt>
                <c:pt idx="4766">
                  <c:v>83.682329693052779</c:v>
                </c:pt>
                <c:pt idx="4767">
                  <c:v>122.89879243767342</c:v>
                </c:pt>
                <c:pt idx="4768">
                  <c:v>6.249551036648314</c:v>
                </c:pt>
                <c:pt idx="4769">
                  <c:v>-1097.7653319885123</c:v>
                </c:pt>
                <c:pt idx="4770">
                  <c:v>-0.32431753490872611</c:v>
                </c:pt>
                <c:pt idx="4771">
                  <c:v>-63.488967030435902</c:v>
                </c:pt>
                <c:pt idx="4772">
                  <c:v>95.79599933510643</c:v>
                </c:pt>
                <c:pt idx="4773">
                  <c:v>-42.927936009624595</c:v>
                </c:pt>
                <c:pt idx="4774">
                  <c:v>100.67896366161332</c:v>
                </c:pt>
                <c:pt idx="4775">
                  <c:v>81.576480805966028</c:v>
                </c:pt>
                <c:pt idx="4776">
                  <c:v>240.90301850030258</c:v>
                </c:pt>
                <c:pt idx="4777">
                  <c:v>146.20070590472733</c:v>
                </c:pt>
                <c:pt idx="4778">
                  <c:v>170.12384118406558</c:v>
                </c:pt>
                <c:pt idx="4779">
                  <c:v>13.857516192593023</c:v>
                </c:pt>
                <c:pt idx="4780">
                  <c:v>129.68088930824447</c:v>
                </c:pt>
                <c:pt idx="4781">
                  <c:v>94.378447628888495</c:v>
                </c:pt>
                <c:pt idx="4782">
                  <c:v>-5.1716774560788794</c:v>
                </c:pt>
                <c:pt idx="4783">
                  <c:v>-2.3919442947448077</c:v>
                </c:pt>
                <c:pt idx="4784">
                  <c:v>280.90785625913929</c:v>
                </c:pt>
                <c:pt idx="4785">
                  <c:v>38.001156704798753</c:v>
                </c:pt>
                <c:pt idx="4786">
                  <c:v>40.73425256029072</c:v>
                </c:pt>
                <c:pt idx="4787">
                  <c:v>121.28505140725861</c:v>
                </c:pt>
                <c:pt idx="4788">
                  <c:v>273.96160326086965</c:v>
                </c:pt>
                <c:pt idx="4789">
                  <c:v>-29.436179373192186</c:v>
                </c:pt>
                <c:pt idx="4790">
                  <c:v>35.151475183823393</c:v>
                </c:pt>
                <c:pt idx="4791">
                  <c:v>-10.431764120148568</c:v>
                </c:pt>
                <c:pt idx="4792">
                  <c:v>28.614783243166389</c:v>
                </c:pt>
                <c:pt idx="4793">
                  <c:v>136.70523343494733</c:v>
                </c:pt>
                <c:pt idx="4794">
                  <c:v>55.030855874220087</c:v>
                </c:pt>
                <c:pt idx="4795">
                  <c:v>130.82846344610101</c:v>
                </c:pt>
                <c:pt idx="4796">
                  <c:v>121.47198052639041</c:v>
                </c:pt>
                <c:pt idx="4797">
                  <c:v>48.256188086473912</c:v>
                </c:pt>
                <c:pt idx="4798">
                  <c:v>37.386474785987104</c:v>
                </c:pt>
                <c:pt idx="4799">
                  <c:v>101.13793055304635</c:v>
                </c:pt>
                <c:pt idx="4800">
                  <c:v>69.868715670377426</c:v>
                </c:pt>
                <c:pt idx="4801">
                  <c:v>146.68677371294072</c:v>
                </c:pt>
                <c:pt idx="4802">
                  <c:v>218.031579391891</c:v>
                </c:pt>
                <c:pt idx="4803">
                  <c:v>-65.923296878893552</c:v>
                </c:pt>
                <c:pt idx="4804">
                  <c:v>114.37683193359265</c:v>
                </c:pt>
                <c:pt idx="4805">
                  <c:v>24.708204009804966</c:v>
                </c:pt>
                <c:pt idx="4806">
                  <c:v>59.436091375586955</c:v>
                </c:pt>
                <c:pt idx="4807">
                  <c:v>377.79737993255623</c:v>
                </c:pt>
                <c:pt idx="4808">
                  <c:v>25.583889379803189</c:v>
                </c:pt>
                <c:pt idx="4809">
                  <c:v>4.0795528899336695</c:v>
                </c:pt>
                <c:pt idx="4810">
                  <c:v>79.497272192707342</c:v>
                </c:pt>
                <c:pt idx="4811">
                  <c:v>13.783667206265354</c:v>
                </c:pt>
                <c:pt idx="4812">
                  <c:v>26.520390624999926</c:v>
                </c:pt>
                <c:pt idx="4813">
                  <c:v>45.340252783764114</c:v>
                </c:pt>
                <c:pt idx="4814">
                  <c:v>162.69551872404631</c:v>
                </c:pt>
                <c:pt idx="4815">
                  <c:v>76.767850010087869</c:v>
                </c:pt>
                <c:pt idx="4816">
                  <c:v>91.537758099004819</c:v>
                </c:pt>
                <c:pt idx="4817">
                  <c:v>-47.775814061822445</c:v>
                </c:pt>
                <c:pt idx="4818">
                  <c:v>135.11851725057218</c:v>
                </c:pt>
                <c:pt idx="4819">
                  <c:v>-35.642508825260009</c:v>
                </c:pt>
                <c:pt idx="4820">
                  <c:v>97.361734716672999</c:v>
                </c:pt>
                <c:pt idx="4821">
                  <c:v>44.168483072412727</c:v>
                </c:pt>
                <c:pt idx="4822">
                  <c:v>148.51533500682172</c:v>
                </c:pt>
                <c:pt idx="4823">
                  <c:v>80.190813106752358</c:v>
                </c:pt>
                <c:pt idx="4824">
                  <c:v>88.275198153095246</c:v>
                </c:pt>
                <c:pt idx="4825">
                  <c:v>179.73341614105505</c:v>
                </c:pt>
                <c:pt idx="4826">
                  <c:v>66.423906624255707</c:v>
                </c:pt>
                <c:pt idx="4827">
                  <c:v>-37.517259937407644</c:v>
                </c:pt>
                <c:pt idx="4828">
                  <c:v>206.90516008366401</c:v>
                </c:pt>
                <c:pt idx="4829">
                  <c:v>6.3265602582816856</c:v>
                </c:pt>
                <c:pt idx="4830">
                  <c:v>82.106729677868714</c:v>
                </c:pt>
                <c:pt idx="4831">
                  <c:v>62.343621716479149</c:v>
                </c:pt>
                <c:pt idx="4832">
                  <c:v>40.939869503347744</c:v>
                </c:pt>
                <c:pt idx="4833">
                  <c:v>-60.005989487841099</c:v>
                </c:pt>
                <c:pt idx="4834">
                  <c:v>-44.43708751729028</c:v>
                </c:pt>
                <c:pt idx="4835">
                  <c:v>31.32464679774942</c:v>
                </c:pt>
                <c:pt idx="4836">
                  <c:v>56.743805950645999</c:v>
                </c:pt>
                <c:pt idx="4837">
                  <c:v>69.252296546248473</c:v>
                </c:pt>
                <c:pt idx="4838">
                  <c:v>44.657275213980022</c:v>
                </c:pt>
                <c:pt idx="4839">
                  <c:v>219.7516451000873</c:v>
                </c:pt>
                <c:pt idx="4840">
                  <c:v>10.503032957244741</c:v>
                </c:pt>
                <c:pt idx="4841">
                  <c:v>-274.01366402491232</c:v>
                </c:pt>
                <c:pt idx="4842">
                  <c:v>91.538721424077167</c:v>
                </c:pt>
                <c:pt idx="4843">
                  <c:v>118.05904545599481</c:v>
                </c:pt>
                <c:pt idx="4844">
                  <c:v>42.081617826944296</c:v>
                </c:pt>
                <c:pt idx="4845">
                  <c:v>-28.664909294284136</c:v>
                </c:pt>
                <c:pt idx="4846">
                  <c:v>103.22610571864485</c:v>
                </c:pt>
                <c:pt idx="4847">
                  <c:v>148.41829680353865</c:v>
                </c:pt>
                <c:pt idx="4848">
                  <c:v>-76.294943023487292</c:v>
                </c:pt>
                <c:pt idx="4849">
                  <c:v>17.282201249999904</c:v>
                </c:pt>
                <c:pt idx="4850">
                  <c:v>272.43340586058986</c:v>
                </c:pt>
                <c:pt idx="4851">
                  <c:v>49.050187167584845</c:v>
                </c:pt>
                <c:pt idx="4852">
                  <c:v>14.344595138365976</c:v>
                </c:pt>
                <c:pt idx="4853">
                  <c:v>90.649702020138179</c:v>
                </c:pt>
                <c:pt idx="4854">
                  <c:v>106.36558793218003</c:v>
                </c:pt>
                <c:pt idx="4855">
                  <c:v>47.002170922120627</c:v>
                </c:pt>
                <c:pt idx="4856">
                  <c:v>124.09452494502953</c:v>
                </c:pt>
                <c:pt idx="4857">
                  <c:v>54.213710080278652</c:v>
                </c:pt>
                <c:pt idx="4858">
                  <c:v>176.82802349090647</c:v>
                </c:pt>
                <c:pt idx="4859">
                  <c:v>32.897277091486941</c:v>
                </c:pt>
                <c:pt idx="4860">
                  <c:v>74.239808533255058</c:v>
                </c:pt>
                <c:pt idx="4861">
                  <c:v>5.5363393283305324</c:v>
                </c:pt>
                <c:pt idx="4862">
                  <c:v>-23.17254911087122</c:v>
                </c:pt>
                <c:pt idx="4863">
                  <c:v>-81.680807764140852</c:v>
                </c:pt>
                <c:pt idx="4864">
                  <c:v>62.414840496235492</c:v>
                </c:pt>
                <c:pt idx="4865">
                  <c:v>145.75735111334578</c:v>
                </c:pt>
                <c:pt idx="4866">
                  <c:v>-23.078444016755814</c:v>
                </c:pt>
                <c:pt idx="4867">
                  <c:v>151.4168160914904</c:v>
                </c:pt>
                <c:pt idx="4868">
                  <c:v>105.01438134083847</c:v>
                </c:pt>
                <c:pt idx="4869">
                  <c:v>263.22464338991932</c:v>
                </c:pt>
                <c:pt idx="4870">
                  <c:v>-18.95994990378172</c:v>
                </c:pt>
                <c:pt idx="4871">
                  <c:v>16.648523228814884</c:v>
                </c:pt>
                <c:pt idx="4872">
                  <c:v>31.464419085231334</c:v>
                </c:pt>
                <c:pt idx="4873">
                  <c:v>438.50078760798226</c:v>
                </c:pt>
                <c:pt idx="4874">
                  <c:v>40.813536623085625</c:v>
                </c:pt>
                <c:pt idx="4875">
                  <c:v>67.378738952802181</c:v>
                </c:pt>
                <c:pt idx="4876">
                  <c:v>70.561010776150411</c:v>
                </c:pt>
                <c:pt idx="4877">
                  <c:v>363.25936448649844</c:v>
                </c:pt>
                <c:pt idx="4878">
                  <c:v>218.36647159505839</c:v>
                </c:pt>
                <c:pt idx="4879">
                  <c:v>113.18583763860809</c:v>
                </c:pt>
                <c:pt idx="4880">
                  <c:v>192.11022806695416</c:v>
                </c:pt>
                <c:pt idx="4881">
                  <c:v>15.154916694455052</c:v>
                </c:pt>
                <c:pt idx="4882">
                  <c:v>11.150205277997976</c:v>
                </c:pt>
                <c:pt idx="4883">
                  <c:v>181.8564788545707</c:v>
                </c:pt>
                <c:pt idx="4884">
                  <c:v>147.73749266371505</c:v>
                </c:pt>
                <c:pt idx="4885">
                  <c:v>-63.700749469454024</c:v>
                </c:pt>
                <c:pt idx="4886">
                  <c:v>25.489586634468996</c:v>
                </c:pt>
                <c:pt idx="4887">
                  <c:v>91.431631569714526</c:v>
                </c:pt>
                <c:pt idx="4888">
                  <c:v>123.57415364036972</c:v>
                </c:pt>
                <c:pt idx="4889">
                  <c:v>48.762247510579172</c:v>
                </c:pt>
                <c:pt idx="4890">
                  <c:v>79.432944982467816</c:v>
                </c:pt>
                <c:pt idx="4891">
                  <c:v>139.03333595975414</c:v>
                </c:pt>
                <c:pt idx="4892">
                  <c:v>104.44010769330345</c:v>
                </c:pt>
                <c:pt idx="4893">
                  <c:v>16.023072749674981</c:v>
                </c:pt>
                <c:pt idx="4894">
                  <c:v>105.50793542169212</c:v>
                </c:pt>
                <c:pt idx="4895">
                  <c:v>2.2258389468625297</c:v>
                </c:pt>
                <c:pt idx="4896">
                  <c:v>-19.986069200565094</c:v>
                </c:pt>
                <c:pt idx="4897">
                  <c:v>-66.366883655427714</c:v>
                </c:pt>
                <c:pt idx="4898">
                  <c:v>47.975576535087761</c:v>
                </c:pt>
                <c:pt idx="4899">
                  <c:v>64.781905399824069</c:v>
                </c:pt>
                <c:pt idx="4900">
                  <c:v>95.659769424062162</c:v>
                </c:pt>
                <c:pt idx="4901">
                  <c:v>32.402429773931999</c:v>
                </c:pt>
                <c:pt idx="4902">
                  <c:v>153.44657185741607</c:v>
                </c:pt>
                <c:pt idx="4903">
                  <c:v>-6.2728718802945584</c:v>
                </c:pt>
                <c:pt idx="4904">
                  <c:v>20.942858330669672</c:v>
                </c:pt>
                <c:pt idx="4905">
                  <c:v>126.55603922174184</c:v>
                </c:pt>
                <c:pt idx="4906">
                  <c:v>-100.17391615756623</c:v>
                </c:pt>
                <c:pt idx="4907">
                  <c:v>142.88824606933747</c:v>
                </c:pt>
                <c:pt idx="4908">
                  <c:v>-92.218903167858983</c:v>
                </c:pt>
                <c:pt idx="4909">
                  <c:v>126.5783306153443</c:v>
                </c:pt>
                <c:pt idx="4910">
                  <c:v>-33.916613321109587</c:v>
                </c:pt>
                <c:pt idx="4911">
                  <c:v>50.609744398201549</c:v>
                </c:pt>
                <c:pt idx="4912">
                  <c:v>54.158160062536496</c:v>
                </c:pt>
                <c:pt idx="4913">
                  <c:v>51.819227698636581</c:v>
                </c:pt>
                <c:pt idx="4914">
                  <c:v>169.45604525144307</c:v>
                </c:pt>
                <c:pt idx="4915">
                  <c:v>87.094133667984565</c:v>
                </c:pt>
                <c:pt idx="4916">
                  <c:v>654.64330128205154</c:v>
                </c:pt>
                <c:pt idx="4917">
                  <c:v>-27.788857407742388</c:v>
                </c:pt>
                <c:pt idx="4918">
                  <c:v>397.89142814047023</c:v>
                </c:pt>
                <c:pt idx="4919">
                  <c:v>37.738470235475624</c:v>
                </c:pt>
                <c:pt idx="4920">
                  <c:v>-37.891750984284762</c:v>
                </c:pt>
                <c:pt idx="4921">
                  <c:v>882.68083673891863</c:v>
                </c:pt>
                <c:pt idx="4922">
                  <c:v>53.850038779791305</c:v>
                </c:pt>
                <c:pt idx="4923">
                  <c:v>41.807152999353541</c:v>
                </c:pt>
                <c:pt idx="4924">
                  <c:v>38.68523661544485</c:v>
                </c:pt>
                <c:pt idx="4925">
                  <c:v>22.014931835867326</c:v>
                </c:pt>
                <c:pt idx="4926">
                  <c:v>-114.63693502697835</c:v>
                </c:pt>
                <c:pt idx="4927">
                  <c:v>-445.30124737548834</c:v>
                </c:pt>
                <c:pt idx="4928">
                  <c:v>9.717379695458348</c:v>
                </c:pt>
                <c:pt idx="4929">
                  <c:v>54.063843913218044</c:v>
                </c:pt>
                <c:pt idx="4930">
                  <c:v>-29.394906859914993</c:v>
                </c:pt>
                <c:pt idx="4931">
                  <c:v>168.54830188301281</c:v>
                </c:pt>
                <c:pt idx="4932">
                  <c:v>24.966737078288144</c:v>
                </c:pt>
                <c:pt idx="4933">
                  <c:v>63.140086579881995</c:v>
                </c:pt>
                <c:pt idx="4934">
                  <c:v>223.53905195495761</c:v>
                </c:pt>
                <c:pt idx="4935">
                  <c:v>100.59678596124813</c:v>
                </c:pt>
                <c:pt idx="4936">
                  <c:v>121.80284206538205</c:v>
                </c:pt>
                <c:pt idx="4937">
                  <c:v>75.081545489891226</c:v>
                </c:pt>
                <c:pt idx="4938">
                  <c:v>28.02455214121921</c:v>
                </c:pt>
                <c:pt idx="4939">
                  <c:v>162.48714467391423</c:v>
                </c:pt>
                <c:pt idx="4940">
                  <c:v>105.97289450329821</c:v>
                </c:pt>
                <c:pt idx="4941">
                  <c:v>97.169745197998964</c:v>
                </c:pt>
                <c:pt idx="4942">
                  <c:v>97.177017386447758</c:v>
                </c:pt>
                <c:pt idx="4943">
                  <c:v>-5.6830608820434714</c:v>
                </c:pt>
                <c:pt idx="4944">
                  <c:v>471.90228097098196</c:v>
                </c:pt>
                <c:pt idx="4945">
                  <c:v>-89.625851855883226</c:v>
                </c:pt>
                <c:pt idx="4946">
                  <c:v>77.605208191250327</c:v>
                </c:pt>
                <c:pt idx="4947">
                  <c:v>-108.07284938752738</c:v>
                </c:pt>
                <c:pt idx="4948">
                  <c:v>445.68749799884733</c:v>
                </c:pt>
                <c:pt idx="4949">
                  <c:v>-33.829732293662751</c:v>
                </c:pt>
                <c:pt idx="4950">
                  <c:v>162.07032708648137</c:v>
                </c:pt>
                <c:pt idx="4951">
                  <c:v>94.170557250477259</c:v>
                </c:pt>
                <c:pt idx="4952">
                  <c:v>196.35247239583461</c:v>
                </c:pt>
                <c:pt idx="4953">
                  <c:v>31.426155109844693</c:v>
                </c:pt>
                <c:pt idx="4954">
                  <c:v>90.02000223227077</c:v>
                </c:pt>
                <c:pt idx="4955">
                  <c:v>-33.678590280990143</c:v>
                </c:pt>
                <c:pt idx="4956">
                  <c:v>-59.549891558023184</c:v>
                </c:pt>
                <c:pt idx="4957">
                  <c:v>77.654497431909959</c:v>
                </c:pt>
                <c:pt idx="4958">
                  <c:v>224.72868341285979</c:v>
                </c:pt>
                <c:pt idx="4959">
                  <c:v>209.16414532520321</c:v>
                </c:pt>
                <c:pt idx="4960">
                  <c:v>16.826689732142889</c:v>
                </c:pt>
                <c:pt idx="4961">
                  <c:v>11.828639239859491</c:v>
                </c:pt>
                <c:pt idx="4962">
                  <c:v>203.45743634259551</c:v>
                </c:pt>
                <c:pt idx="4963">
                  <c:v>189.95905228390112</c:v>
                </c:pt>
                <c:pt idx="4964">
                  <c:v>-584.18521440665495</c:v>
                </c:pt>
                <c:pt idx="4965">
                  <c:v>51.581913747480009</c:v>
                </c:pt>
                <c:pt idx="4966">
                  <c:v>255.43749189453121</c:v>
                </c:pt>
                <c:pt idx="4967">
                  <c:v>-14.485066156387431</c:v>
                </c:pt>
                <c:pt idx="4968">
                  <c:v>66.462277868400179</c:v>
                </c:pt>
                <c:pt idx="4969">
                  <c:v>30.506914179503642</c:v>
                </c:pt>
                <c:pt idx="4970">
                  <c:v>75.246155366855902</c:v>
                </c:pt>
                <c:pt idx="4971">
                  <c:v>110.3219041700487</c:v>
                </c:pt>
                <c:pt idx="4972">
                  <c:v>81.420636107403098</c:v>
                </c:pt>
                <c:pt idx="4973">
                  <c:v>50.278380760509513</c:v>
                </c:pt>
                <c:pt idx="4974">
                  <c:v>63.845442316185164</c:v>
                </c:pt>
                <c:pt idx="4975">
                  <c:v>62.8566437280126</c:v>
                </c:pt>
                <c:pt idx="4976">
                  <c:v>318.48914853875345</c:v>
                </c:pt>
                <c:pt idx="4977">
                  <c:v>70.872679224579358</c:v>
                </c:pt>
                <c:pt idx="4978">
                  <c:v>21.607054639696351</c:v>
                </c:pt>
                <c:pt idx="4979">
                  <c:v>192.38548689834039</c:v>
                </c:pt>
                <c:pt idx="4980">
                  <c:v>17.420326622438129</c:v>
                </c:pt>
                <c:pt idx="4981">
                  <c:v>67.542213124332889</c:v>
                </c:pt>
                <c:pt idx="4982">
                  <c:v>97.792432861328109</c:v>
                </c:pt>
                <c:pt idx="4983">
                  <c:v>72.265448796932048</c:v>
                </c:pt>
                <c:pt idx="4984">
                  <c:v>172.42967393636013</c:v>
                </c:pt>
                <c:pt idx="4985">
                  <c:v>45.814882330848157</c:v>
                </c:pt>
                <c:pt idx="4986">
                  <c:v>104.58079715715094</c:v>
                </c:pt>
                <c:pt idx="4987">
                  <c:v>79.448658169432392</c:v>
                </c:pt>
                <c:pt idx="4988">
                  <c:v>56.624494428282183</c:v>
                </c:pt>
                <c:pt idx="4989">
                  <c:v>56.464586377723286</c:v>
                </c:pt>
                <c:pt idx="4990">
                  <c:v>84.333456413773689</c:v>
                </c:pt>
                <c:pt idx="4991">
                  <c:v>303.79664913366338</c:v>
                </c:pt>
                <c:pt idx="4992">
                  <c:v>43.714487910109867</c:v>
                </c:pt>
                <c:pt idx="4993">
                  <c:v>76.557432663413138</c:v>
                </c:pt>
                <c:pt idx="4994">
                  <c:v>124.59492313189929</c:v>
                </c:pt>
                <c:pt idx="4995">
                  <c:v>4027.0887807992631</c:v>
                </c:pt>
                <c:pt idx="4996">
                  <c:v>46.284737823423903</c:v>
                </c:pt>
                <c:pt idx="4997">
                  <c:v>141.48958487096934</c:v>
                </c:pt>
                <c:pt idx="4998">
                  <c:v>65.39347152519781</c:v>
                </c:pt>
                <c:pt idx="4999">
                  <c:v>273.97889624096399</c:v>
                </c:pt>
                <c:pt idx="5000">
                  <c:v>64.319351728339853</c:v>
                </c:pt>
                <c:pt idx="5001">
                  <c:v>726.20708518314245</c:v>
                </c:pt>
                <c:pt idx="5002">
                  <c:v>91.014207133746353</c:v>
                </c:pt>
                <c:pt idx="5003">
                  <c:v>-14.247798673991419</c:v>
                </c:pt>
                <c:pt idx="5004">
                  <c:v>-19.367315879875889</c:v>
                </c:pt>
                <c:pt idx="5005">
                  <c:v>-14.168402281231382</c:v>
                </c:pt>
                <c:pt idx="5006">
                  <c:v>193.73257618042683</c:v>
                </c:pt>
                <c:pt idx="5007">
                  <c:v>202.04761406138093</c:v>
                </c:pt>
                <c:pt idx="5008">
                  <c:v>109.39275701837227</c:v>
                </c:pt>
                <c:pt idx="5009">
                  <c:v>71.366586108898957</c:v>
                </c:pt>
                <c:pt idx="5010">
                  <c:v>87.511128091676525</c:v>
                </c:pt>
                <c:pt idx="5011">
                  <c:v>-45.060774442347849</c:v>
                </c:pt>
                <c:pt idx="5012">
                  <c:v>170.02510367021591</c:v>
                </c:pt>
                <c:pt idx="5013">
                  <c:v>100.36571615495073</c:v>
                </c:pt>
                <c:pt idx="5014">
                  <c:v>7.2602433011790524</c:v>
                </c:pt>
                <c:pt idx="5015">
                  <c:v>95.017317670515126</c:v>
                </c:pt>
                <c:pt idx="5016">
                  <c:v>-4.5368695220138928</c:v>
                </c:pt>
                <c:pt idx="5017">
                  <c:v>44.595062709442104</c:v>
                </c:pt>
                <c:pt idx="5018">
                  <c:v>367.45804981806521</c:v>
                </c:pt>
                <c:pt idx="5019">
                  <c:v>32.217575800305013</c:v>
                </c:pt>
                <c:pt idx="5020">
                  <c:v>27.54496488233028</c:v>
                </c:pt>
                <c:pt idx="5021">
                  <c:v>135.93685591376578</c:v>
                </c:pt>
                <c:pt idx="5022">
                  <c:v>-24.725477265714016</c:v>
                </c:pt>
                <c:pt idx="5023">
                  <c:v>584.80558046545298</c:v>
                </c:pt>
                <c:pt idx="5024">
                  <c:v>47.108776155975683</c:v>
                </c:pt>
                <c:pt idx="5025">
                  <c:v>49.192665922362501</c:v>
                </c:pt>
                <c:pt idx="5026">
                  <c:v>52.619718281211235</c:v>
                </c:pt>
                <c:pt idx="5027">
                  <c:v>93.91265709434272</c:v>
                </c:pt>
                <c:pt idx="5028">
                  <c:v>10.287649672834021</c:v>
                </c:pt>
                <c:pt idx="5029">
                  <c:v>47.778231706605062</c:v>
                </c:pt>
                <c:pt idx="5030">
                  <c:v>-88.281375058614458</c:v>
                </c:pt>
                <c:pt idx="5031">
                  <c:v>313.71703519652056</c:v>
                </c:pt>
                <c:pt idx="5032">
                  <c:v>73.503031937679694</c:v>
                </c:pt>
                <c:pt idx="5033">
                  <c:v>283.77266328324902</c:v>
                </c:pt>
                <c:pt idx="5034">
                  <c:v>-48.331015485852191</c:v>
                </c:pt>
                <c:pt idx="5035">
                  <c:v>-3.3167577083889039</c:v>
                </c:pt>
                <c:pt idx="5036">
                  <c:v>1.6025186367564015</c:v>
                </c:pt>
                <c:pt idx="5037">
                  <c:v>409.30567117020257</c:v>
                </c:pt>
                <c:pt idx="5038">
                  <c:v>102.35971612034081</c:v>
                </c:pt>
                <c:pt idx="5039">
                  <c:v>103.31346306626099</c:v>
                </c:pt>
                <c:pt idx="5040">
                  <c:v>179.58841824111587</c:v>
                </c:pt>
                <c:pt idx="5041">
                  <c:v>135.40290615753861</c:v>
                </c:pt>
                <c:pt idx="5042">
                  <c:v>145.20098362841736</c:v>
                </c:pt>
                <c:pt idx="5043">
                  <c:v>103.38551443590435</c:v>
                </c:pt>
                <c:pt idx="5044">
                  <c:v>144.49601564551602</c:v>
                </c:pt>
                <c:pt idx="5045">
                  <c:v>14.443521232711799</c:v>
                </c:pt>
                <c:pt idx="5046">
                  <c:v>4.6939384428879345</c:v>
                </c:pt>
                <c:pt idx="5047">
                  <c:v>5.7748467404306094</c:v>
                </c:pt>
                <c:pt idx="5048">
                  <c:v>38.723743765368326</c:v>
                </c:pt>
                <c:pt idx="5049">
                  <c:v>-176.25865248426192</c:v>
                </c:pt>
                <c:pt idx="5050">
                  <c:v>12.776763596280453</c:v>
                </c:pt>
                <c:pt idx="5051">
                  <c:v>35.154245640420868</c:v>
                </c:pt>
                <c:pt idx="5052">
                  <c:v>33.531752740928439</c:v>
                </c:pt>
                <c:pt idx="5053">
                  <c:v>47.955659699826072</c:v>
                </c:pt>
                <c:pt idx="5054">
                  <c:v>65.745931709678104</c:v>
                </c:pt>
                <c:pt idx="5055">
                  <c:v>-34.866771626532852</c:v>
                </c:pt>
                <c:pt idx="5056">
                  <c:v>-8.941621280338218</c:v>
                </c:pt>
                <c:pt idx="5057">
                  <c:v>208.0568733215332</c:v>
                </c:pt>
                <c:pt idx="5058">
                  <c:v>28.558796970858872</c:v>
                </c:pt>
                <c:pt idx="5059">
                  <c:v>21.544921904010668</c:v>
                </c:pt>
                <c:pt idx="5060">
                  <c:v>44.690417351973863</c:v>
                </c:pt>
                <c:pt idx="5061">
                  <c:v>39.707901384860008</c:v>
                </c:pt>
                <c:pt idx="5062">
                  <c:v>-61.33899379628</c:v>
                </c:pt>
                <c:pt idx="5063">
                  <c:v>62.260643462115993</c:v>
                </c:pt>
                <c:pt idx="5064">
                  <c:v>70.284109639739327</c:v>
                </c:pt>
                <c:pt idx="5065">
                  <c:v>140.69880716709761</c:v>
                </c:pt>
                <c:pt idx="5066">
                  <c:v>66.958829735624619</c:v>
                </c:pt>
                <c:pt idx="5067">
                  <c:v>358.18704406305432</c:v>
                </c:pt>
                <c:pt idx="5068">
                  <c:v>56.152453805035385</c:v>
                </c:pt>
                <c:pt idx="5069">
                  <c:v>2.528997022632935</c:v>
                </c:pt>
                <c:pt idx="5070">
                  <c:v>-42.128962970288363</c:v>
                </c:pt>
                <c:pt idx="5071">
                  <c:v>197.20841455814218</c:v>
                </c:pt>
                <c:pt idx="5072">
                  <c:v>115.06200869494096</c:v>
                </c:pt>
                <c:pt idx="5073">
                  <c:v>59.873027112941884</c:v>
                </c:pt>
                <c:pt idx="5074">
                  <c:v>46.731745584420239</c:v>
                </c:pt>
                <c:pt idx="5075">
                  <c:v>245.97559506749258</c:v>
                </c:pt>
                <c:pt idx="5076">
                  <c:v>29.645679951358229</c:v>
                </c:pt>
                <c:pt idx="5077">
                  <c:v>19.966726818830004</c:v>
                </c:pt>
                <c:pt idx="5078">
                  <c:v>207.1450203202879</c:v>
                </c:pt>
                <c:pt idx="5079">
                  <c:v>-16.766142993024555</c:v>
                </c:pt>
                <c:pt idx="5080">
                  <c:v>-28.210019198656795</c:v>
                </c:pt>
                <c:pt idx="5081">
                  <c:v>295.18869054687423</c:v>
                </c:pt>
                <c:pt idx="5082">
                  <c:v>29.192827124672558</c:v>
                </c:pt>
                <c:pt idx="5083">
                  <c:v>92.045569311725203</c:v>
                </c:pt>
                <c:pt idx="5084">
                  <c:v>88.902407550500158</c:v>
                </c:pt>
                <c:pt idx="5085">
                  <c:v>21.236671439427585</c:v>
                </c:pt>
                <c:pt idx="5086">
                  <c:v>-264.10810425884893</c:v>
                </c:pt>
                <c:pt idx="5087">
                  <c:v>76.685509965505815</c:v>
                </c:pt>
                <c:pt idx="5088">
                  <c:v>45.224871061589674</c:v>
                </c:pt>
                <c:pt idx="5089">
                  <c:v>110.88310125942847</c:v>
                </c:pt>
                <c:pt idx="5090">
                  <c:v>231.33429621539489</c:v>
                </c:pt>
                <c:pt idx="5091">
                  <c:v>192.74955167934124</c:v>
                </c:pt>
                <c:pt idx="5092">
                  <c:v>169.40889766117303</c:v>
                </c:pt>
                <c:pt idx="5093">
                  <c:v>147.51866984539714</c:v>
                </c:pt>
                <c:pt idx="5094">
                  <c:v>13.954508584661626</c:v>
                </c:pt>
                <c:pt idx="5095">
                  <c:v>268.83588453390036</c:v>
                </c:pt>
                <c:pt idx="5096">
                  <c:v>274.00790698675752</c:v>
                </c:pt>
                <c:pt idx="5097">
                  <c:v>258.49484996514866</c:v>
                </c:pt>
                <c:pt idx="5098">
                  <c:v>161.72691033614211</c:v>
                </c:pt>
                <c:pt idx="5099">
                  <c:v>356.15807084884204</c:v>
                </c:pt>
                <c:pt idx="5100">
                  <c:v>58.408621777214186</c:v>
                </c:pt>
                <c:pt idx="5101">
                  <c:v>457.17918639978978</c:v>
                </c:pt>
                <c:pt idx="5102">
                  <c:v>143.74132137409865</c:v>
                </c:pt>
                <c:pt idx="5103">
                  <c:v>-27.761796277187354</c:v>
                </c:pt>
                <c:pt idx="5104">
                  <c:v>54.075781750466227</c:v>
                </c:pt>
                <c:pt idx="5105">
                  <c:v>-31.408174709302326</c:v>
                </c:pt>
                <c:pt idx="5106">
                  <c:v>209.60073742861681</c:v>
                </c:pt>
                <c:pt idx="5107">
                  <c:v>461.10415648101463</c:v>
                </c:pt>
                <c:pt idx="5108">
                  <c:v>57.534368955686944</c:v>
                </c:pt>
                <c:pt idx="5109">
                  <c:v>159.68725517872596</c:v>
                </c:pt>
                <c:pt idx="5110">
                  <c:v>32.303963478452744</c:v>
                </c:pt>
                <c:pt idx="5111">
                  <c:v>-103.60825342241893</c:v>
                </c:pt>
                <c:pt idx="5112">
                  <c:v>115.54544879004763</c:v>
                </c:pt>
                <c:pt idx="5113">
                  <c:v>35.645322601252126</c:v>
                </c:pt>
                <c:pt idx="5114">
                  <c:v>117.41287750147094</c:v>
                </c:pt>
                <c:pt idx="5115">
                  <c:v>51.178548608617405</c:v>
                </c:pt>
                <c:pt idx="5116">
                  <c:v>168.5943472544578</c:v>
                </c:pt>
                <c:pt idx="5117">
                  <c:v>84.51242167128413</c:v>
                </c:pt>
                <c:pt idx="5118">
                  <c:v>205.06696332141755</c:v>
                </c:pt>
                <c:pt idx="5119">
                  <c:v>98.792163220821806</c:v>
                </c:pt>
                <c:pt idx="5120">
                  <c:v>110.22916383551662</c:v>
                </c:pt>
                <c:pt idx="5121">
                  <c:v>-147.31459630036159</c:v>
                </c:pt>
                <c:pt idx="5122">
                  <c:v>53.043349863625096</c:v>
                </c:pt>
                <c:pt idx="5123">
                  <c:v>240.36740088708319</c:v>
                </c:pt>
                <c:pt idx="5124">
                  <c:v>66.57134637900208</c:v>
                </c:pt>
                <c:pt idx="5125">
                  <c:v>17.434441165596631</c:v>
                </c:pt>
                <c:pt idx="5126">
                  <c:v>161.51031679410374</c:v>
                </c:pt>
                <c:pt idx="5127">
                  <c:v>49.415193520885111</c:v>
                </c:pt>
                <c:pt idx="5128">
                  <c:v>52.76401548514567</c:v>
                </c:pt>
                <c:pt idx="5129">
                  <c:v>164.25461812817952</c:v>
                </c:pt>
                <c:pt idx="5130">
                  <c:v>-76.156126611845224</c:v>
                </c:pt>
                <c:pt idx="5131">
                  <c:v>74.840744084382266</c:v>
                </c:pt>
                <c:pt idx="5132">
                  <c:v>84.727667039667494</c:v>
                </c:pt>
                <c:pt idx="5133">
                  <c:v>10.011620200755145</c:v>
                </c:pt>
                <c:pt idx="5134">
                  <c:v>90.675053749127102</c:v>
                </c:pt>
                <c:pt idx="5135">
                  <c:v>-396.76059531444372</c:v>
                </c:pt>
                <c:pt idx="5136">
                  <c:v>8.8806161867721372</c:v>
                </c:pt>
                <c:pt idx="5137">
                  <c:v>93.181973197898984</c:v>
                </c:pt>
                <c:pt idx="5138">
                  <c:v>130.54861612736119</c:v>
                </c:pt>
                <c:pt idx="5139">
                  <c:v>103.32546714922015</c:v>
                </c:pt>
                <c:pt idx="5140">
                  <c:v>238.18758503107642</c:v>
                </c:pt>
                <c:pt idx="5141">
                  <c:v>194.61705466756919</c:v>
                </c:pt>
                <c:pt idx="5142">
                  <c:v>23.391304960398095</c:v>
                </c:pt>
                <c:pt idx="5143">
                  <c:v>94.266081492513678</c:v>
                </c:pt>
                <c:pt idx="5144">
                  <c:v>1.8964659591434005</c:v>
                </c:pt>
                <c:pt idx="5145">
                  <c:v>70.225686818638096</c:v>
                </c:pt>
                <c:pt idx="5146">
                  <c:v>83.224131234585414</c:v>
                </c:pt>
                <c:pt idx="5147">
                  <c:v>138.48189423828126</c:v>
                </c:pt>
                <c:pt idx="5148">
                  <c:v>22.320410894645889</c:v>
                </c:pt>
                <c:pt idx="5149">
                  <c:v>76.7521826698746</c:v>
                </c:pt>
                <c:pt idx="5150">
                  <c:v>-62.518422771392409</c:v>
                </c:pt>
                <c:pt idx="5151">
                  <c:v>64.963082202695219</c:v>
                </c:pt>
                <c:pt idx="5152">
                  <c:v>13.003851411811468</c:v>
                </c:pt>
                <c:pt idx="5153">
                  <c:v>547.22242664079499</c:v>
                </c:pt>
                <c:pt idx="5154">
                  <c:v>99.625677020595276</c:v>
                </c:pt>
                <c:pt idx="5155">
                  <c:v>79.952609065220557</c:v>
                </c:pt>
                <c:pt idx="5156">
                  <c:v>202.71387096957949</c:v>
                </c:pt>
                <c:pt idx="5157">
                  <c:v>-141.5466447861956</c:v>
                </c:pt>
                <c:pt idx="5158">
                  <c:v>71.781103403794987</c:v>
                </c:pt>
                <c:pt idx="5159">
                  <c:v>310.68131167022869</c:v>
                </c:pt>
                <c:pt idx="5160">
                  <c:v>-46.861289092115094</c:v>
                </c:pt>
                <c:pt idx="5161">
                  <c:v>104.49211740395451</c:v>
                </c:pt>
                <c:pt idx="5162">
                  <c:v>65.429979246577901</c:v>
                </c:pt>
                <c:pt idx="5163">
                  <c:v>120.22968301825296</c:v>
                </c:pt>
                <c:pt idx="5164">
                  <c:v>-12.278695641499068</c:v>
                </c:pt>
                <c:pt idx="5165">
                  <c:v>98.922422705597214</c:v>
                </c:pt>
                <c:pt idx="5166">
                  <c:v>0.78339936428237167</c:v>
                </c:pt>
                <c:pt idx="5167">
                  <c:v>160.1088326505344</c:v>
                </c:pt>
                <c:pt idx="5168">
                  <c:v>207.32413285710157</c:v>
                </c:pt>
                <c:pt idx="5169">
                  <c:v>6.8359673598754656</c:v>
                </c:pt>
                <c:pt idx="5170">
                  <c:v>119.60185548899663</c:v>
                </c:pt>
                <c:pt idx="5171">
                  <c:v>111.50061097756411</c:v>
                </c:pt>
                <c:pt idx="5172">
                  <c:v>72.870165661584238</c:v>
                </c:pt>
                <c:pt idx="5173">
                  <c:v>4.5315120340424073</c:v>
                </c:pt>
                <c:pt idx="5174">
                  <c:v>74.428283134422188</c:v>
                </c:pt>
                <c:pt idx="5175">
                  <c:v>-127.86888608481455</c:v>
                </c:pt>
                <c:pt idx="5176">
                  <c:v>-53.604354046458411</c:v>
                </c:pt>
                <c:pt idx="5177">
                  <c:v>41.540942095588214</c:v>
                </c:pt>
                <c:pt idx="5178">
                  <c:v>101.8597630579437</c:v>
                </c:pt>
                <c:pt idx="5179">
                  <c:v>12.594247410221035</c:v>
                </c:pt>
                <c:pt idx="5180">
                  <c:v>52.932953800861412</c:v>
                </c:pt>
                <c:pt idx="5181">
                  <c:v>48.130033658710495</c:v>
                </c:pt>
                <c:pt idx="5182">
                  <c:v>154.69713766354317</c:v>
                </c:pt>
                <c:pt idx="5183">
                  <c:v>-27.057263580745602</c:v>
                </c:pt>
                <c:pt idx="5184">
                  <c:v>111.76523788875598</c:v>
                </c:pt>
                <c:pt idx="5185">
                  <c:v>106.42719365553839</c:v>
                </c:pt>
                <c:pt idx="5186">
                  <c:v>46.455468881258184</c:v>
                </c:pt>
                <c:pt idx="5187">
                  <c:v>156.32697841333098</c:v>
                </c:pt>
                <c:pt idx="5188">
                  <c:v>170.58265295242794</c:v>
                </c:pt>
                <c:pt idx="5189">
                  <c:v>26.562999148507487</c:v>
                </c:pt>
                <c:pt idx="5190">
                  <c:v>78.042982719835678</c:v>
                </c:pt>
                <c:pt idx="5191">
                  <c:v>142.26543233643761</c:v>
                </c:pt>
                <c:pt idx="5192">
                  <c:v>213.26758189097032</c:v>
                </c:pt>
                <c:pt idx="5193">
                  <c:v>101.87850606795264</c:v>
                </c:pt>
                <c:pt idx="5194">
                  <c:v>132.36029209090904</c:v>
                </c:pt>
                <c:pt idx="5195">
                  <c:v>-64.009133710488129</c:v>
                </c:pt>
                <c:pt idx="5196">
                  <c:v>82.182873821127018</c:v>
                </c:pt>
                <c:pt idx="5197">
                  <c:v>-15.96937312806725</c:v>
                </c:pt>
                <c:pt idx="5198">
                  <c:v>-38.91195430944429</c:v>
                </c:pt>
                <c:pt idx="5199">
                  <c:v>11.98120280958852</c:v>
                </c:pt>
                <c:pt idx="5200">
                  <c:v>27.032472892230089</c:v>
                </c:pt>
                <c:pt idx="5201">
                  <c:v>-76.865085470823686</c:v>
                </c:pt>
                <c:pt idx="5202">
                  <c:v>32.559169497435988</c:v>
                </c:pt>
                <c:pt idx="5203">
                  <c:v>96.1106103766503</c:v>
                </c:pt>
                <c:pt idx="5204">
                  <c:v>13.907626441629709</c:v>
                </c:pt>
                <c:pt idx="5205">
                  <c:v>633.96048725328933</c:v>
                </c:pt>
                <c:pt idx="5206">
                  <c:v>69.655571976302198</c:v>
                </c:pt>
                <c:pt idx="5207">
                  <c:v>150.11658168951712</c:v>
                </c:pt>
                <c:pt idx="5208">
                  <c:v>68.55491295840794</c:v>
                </c:pt>
                <c:pt idx="5209">
                  <c:v>115.58647835963571</c:v>
                </c:pt>
                <c:pt idx="5210">
                  <c:v>-2299.6246170543909</c:v>
                </c:pt>
                <c:pt idx="5211">
                  <c:v>-96.622158064041415</c:v>
                </c:pt>
                <c:pt idx="5212">
                  <c:v>92.914988478203796</c:v>
                </c:pt>
                <c:pt idx="5213">
                  <c:v>-29.519143612027587</c:v>
                </c:pt>
                <c:pt idx="5214">
                  <c:v>-35.125959066901743</c:v>
                </c:pt>
                <c:pt idx="5215">
                  <c:v>182.56028402505356</c:v>
                </c:pt>
                <c:pt idx="5216">
                  <c:v>111.8585327810206</c:v>
                </c:pt>
                <c:pt idx="5217">
                  <c:v>280.93667400059417</c:v>
                </c:pt>
                <c:pt idx="5218">
                  <c:v>-0.20298841067390674</c:v>
                </c:pt>
                <c:pt idx="5219">
                  <c:v>248.08717352444052</c:v>
                </c:pt>
                <c:pt idx="5220">
                  <c:v>143.91829078474805</c:v>
                </c:pt>
                <c:pt idx="5221">
                  <c:v>-223.99885051448177</c:v>
                </c:pt>
                <c:pt idx="5222">
                  <c:v>133.18039982109516</c:v>
                </c:pt>
                <c:pt idx="5223">
                  <c:v>122.80632973650751</c:v>
                </c:pt>
                <c:pt idx="5224">
                  <c:v>123.27796240806583</c:v>
                </c:pt>
                <c:pt idx="5225">
                  <c:v>124.07757711451326</c:v>
                </c:pt>
                <c:pt idx="5226">
                  <c:v>41.618430588006206</c:v>
                </c:pt>
                <c:pt idx="5227">
                  <c:v>64.025085677082785</c:v>
                </c:pt>
                <c:pt idx="5228">
                  <c:v>115.81523971610648</c:v>
                </c:pt>
                <c:pt idx="5229">
                  <c:v>223.60065568949187</c:v>
                </c:pt>
                <c:pt idx="5230">
                  <c:v>28.102018053209363</c:v>
                </c:pt>
                <c:pt idx="5231">
                  <c:v>144.04355090343319</c:v>
                </c:pt>
                <c:pt idx="5232">
                  <c:v>54.963203491451004</c:v>
                </c:pt>
                <c:pt idx="5233">
                  <c:v>213.99450725278541</c:v>
                </c:pt>
                <c:pt idx="5234">
                  <c:v>108.66378159747595</c:v>
                </c:pt>
                <c:pt idx="5235">
                  <c:v>42.067156789314325</c:v>
                </c:pt>
                <c:pt idx="5236">
                  <c:v>71.769037396722169</c:v>
                </c:pt>
                <c:pt idx="5237">
                  <c:v>424.01750139876901</c:v>
                </c:pt>
                <c:pt idx="5238">
                  <c:v>58.854557163348844</c:v>
                </c:pt>
                <c:pt idx="5239">
                  <c:v>135.39907807498389</c:v>
                </c:pt>
                <c:pt idx="5240">
                  <c:v>166.25865361140313</c:v>
                </c:pt>
                <c:pt idx="5241">
                  <c:v>55.340612601729475</c:v>
                </c:pt>
                <c:pt idx="5242">
                  <c:v>506.16864586375925</c:v>
                </c:pt>
                <c:pt idx="5243">
                  <c:v>148.08718741064908</c:v>
                </c:pt>
                <c:pt idx="5244">
                  <c:v>112.45641317904656</c:v>
                </c:pt>
                <c:pt idx="5245">
                  <c:v>94.292820083770621</c:v>
                </c:pt>
                <c:pt idx="5246">
                  <c:v>334.81357049748669</c:v>
                </c:pt>
                <c:pt idx="5247">
                  <c:v>58.026996022025315</c:v>
                </c:pt>
                <c:pt idx="5248">
                  <c:v>49.197919323980038</c:v>
                </c:pt>
                <c:pt idx="5249">
                  <c:v>32.555416684726097</c:v>
                </c:pt>
                <c:pt idx="5250">
                  <c:v>80.531371251048654</c:v>
                </c:pt>
                <c:pt idx="5251">
                  <c:v>162.74439343728653</c:v>
                </c:pt>
                <c:pt idx="5252">
                  <c:v>63.126950691422437</c:v>
                </c:pt>
                <c:pt idx="5253">
                  <c:v>17.342646539224479</c:v>
                </c:pt>
                <c:pt idx="5254">
                  <c:v>92.33738279530445</c:v>
                </c:pt>
                <c:pt idx="5255">
                  <c:v>203.899492439841</c:v>
                </c:pt>
                <c:pt idx="5256">
                  <c:v>8.3661442629815568</c:v>
                </c:pt>
                <c:pt idx="5257">
                  <c:v>126.54148841491022</c:v>
                </c:pt>
                <c:pt idx="5258">
                  <c:v>72.300030999646651</c:v>
                </c:pt>
                <c:pt idx="5259">
                  <c:v>81.511168382212958</c:v>
                </c:pt>
                <c:pt idx="5260">
                  <c:v>375.42806673325703</c:v>
                </c:pt>
                <c:pt idx="5261">
                  <c:v>118.82475234102785</c:v>
                </c:pt>
                <c:pt idx="5262">
                  <c:v>-242.12917554450641</c:v>
                </c:pt>
                <c:pt idx="5263">
                  <c:v>92.985040099730753</c:v>
                </c:pt>
                <c:pt idx="5264">
                  <c:v>-1.8912547588832744</c:v>
                </c:pt>
                <c:pt idx="5265">
                  <c:v>159.58680686864761</c:v>
                </c:pt>
                <c:pt idx="5266">
                  <c:v>122.10576439414658</c:v>
                </c:pt>
                <c:pt idx="5267">
                  <c:v>254.21164617669083</c:v>
                </c:pt>
                <c:pt idx="5268">
                  <c:v>36.03679835967381</c:v>
                </c:pt>
                <c:pt idx="5269">
                  <c:v>188.16576216520392</c:v>
                </c:pt>
                <c:pt idx="5270">
                  <c:v>183.77120487737145</c:v>
                </c:pt>
                <c:pt idx="5271">
                  <c:v>48.746662414661998</c:v>
                </c:pt>
                <c:pt idx="5272">
                  <c:v>38.946761386517295</c:v>
                </c:pt>
                <c:pt idx="5273">
                  <c:v>108.34507481274667</c:v>
                </c:pt>
                <c:pt idx="5274">
                  <c:v>118.93296670775611</c:v>
                </c:pt>
                <c:pt idx="5275">
                  <c:v>31.018463675713576</c:v>
                </c:pt>
                <c:pt idx="5276">
                  <c:v>20.942857809753889</c:v>
                </c:pt>
                <c:pt idx="5277">
                  <c:v>164.07778175349981</c:v>
                </c:pt>
                <c:pt idx="5278">
                  <c:v>249.86913216072361</c:v>
                </c:pt>
                <c:pt idx="5279">
                  <c:v>-148.54584120874591</c:v>
                </c:pt>
                <c:pt idx="5280">
                  <c:v>103.72640337837862</c:v>
                </c:pt>
                <c:pt idx="5281">
                  <c:v>19.857265349911991</c:v>
                </c:pt>
                <c:pt idx="5282">
                  <c:v>140.01440956989055</c:v>
                </c:pt>
                <c:pt idx="5283">
                  <c:v>847.73974767155482</c:v>
                </c:pt>
                <c:pt idx="5284">
                  <c:v>196.6379706492412</c:v>
                </c:pt>
                <c:pt idx="5285">
                  <c:v>132.85588632072248</c:v>
                </c:pt>
                <c:pt idx="5286">
                  <c:v>104.03354620487056</c:v>
                </c:pt>
                <c:pt idx="5287">
                  <c:v>49.824882640038624</c:v>
                </c:pt>
                <c:pt idx="5288">
                  <c:v>103.73619111528123</c:v>
                </c:pt>
                <c:pt idx="5289">
                  <c:v>111.78570065098121</c:v>
                </c:pt>
                <c:pt idx="5290">
                  <c:v>89.833988095238013</c:v>
                </c:pt>
                <c:pt idx="5291">
                  <c:v>116.97893159722155</c:v>
                </c:pt>
                <c:pt idx="5292">
                  <c:v>12.912929088445274</c:v>
                </c:pt>
                <c:pt idx="5293">
                  <c:v>102.32603813976283</c:v>
                </c:pt>
                <c:pt idx="5294">
                  <c:v>145.77867967915179</c:v>
                </c:pt>
                <c:pt idx="5295">
                  <c:v>32.920376569724702</c:v>
                </c:pt>
                <c:pt idx="5296">
                  <c:v>-12.670195392260116</c:v>
                </c:pt>
                <c:pt idx="5297">
                  <c:v>17.994571800271526</c:v>
                </c:pt>
                <c:pt idx="5298">
                  <c:v>68.707645034975727</c:v>
                </c:pt>
                <c:pt idx="5299">
                  <c:v>139.23104016329341</c:v>
                </c:pt>
                <c:pt idx="5300">
                  <c:v>44.924811155005905</c:v>
                </c:pt>
                <c:pt idx="5301">
                  <c:v>-774.12426375404527</c:v>
                </c:pt>
                <c:pt idx="5302">
                  <c:v>374.16438100282471</c:v>
                </c:pt>
                <c:pt idx="5303">
                  <c:v>-17.76193129698407</c:v>
                </c:pt>
                <c:pt idx="5304">
                  <c:v>5.1331008365117645</c:v>
                </c:pt>
                <c:pt idx="5305">
                  <c:v>80.535498302164427</c:v>
                </c:pt>
                <c:pt idx="5306">
                  <c:v>242.08961846923833</c:v>
                </c:pt>
                <c:pt idx="5307">
                  <c:v>6.6634623527125028</c:v>
                </c:pt>
                <c:pt idx="5308">
                  <c:v>-60.957490697603667</c:v>
                </c:pt>
                <c:pt idx="5309">
                  <c:v>13.659431357724667</c:v>
                </c:pt>
                <c:pt idx="5310">
                  <c:v>109.98710149281548</c:v>
                </c:pt>
                <c:pt idx="5311">
                  <c:v>78.00422689828082</c:v>
                </c:pt>
                <c:pt idx="5312">
                  <c:v>19.988869838102666</c:v>
                </c:pt>
                <c:pt idx="5313">
                  <c:v>146.98080847262764</c:v>
                </c:pt>
                <c:pt idx="5314">
                  <c:v>75.536609634759003</c:v>
                </c:pt>
                <c:pt idx="5315">
                  <c:v>83.925626671838771</c:v>
                </c:pt>
                <c:pt idx="5316">
                  <c:v>434.17126998611269</c:v>
                </c:pt>
                <c:pt idx="5317">
                  <c:v>-35.950032463273473</c:v>
                </c:pt>
                <c:pt idx="5318">
                  <c:v>447.05704719387938</c:v>
                </c:pt>
                <c:pt idx="5319">
                  <c:v>61.232895286731662</c:v>
                </c:pt>
                <c:pt idx="5320">
                  <c:v>115.3560782381554</c:v>
                </c:pt>
                <c:pt idx="5321">
                  <c:v>39.47611801423146</c:v>
                </c:pt>
                <c:pt idx="5322">
                  <c:v>47.480967436839997</c:v>
                </c:pt>
                <c:pt idx="5323">
                  <c:v>54.398153936480057</c:v>
                </c:pt>
                <c:pt idx="5324">
                  <c:v>68.863130120657218</c:v>
                </c:pt>
                <c:pt idx="5325">
                  <c:v>69.393771934733834</c:v>
                </c:pt>
                <c:pt idx="5326">
                  <c:v>35.145923321063712</c:v>
                </c:pt>
                <c:pt idx="5327">
                  <c:v>113.40721396510955</c:v>
                </c:pt>
                <c:pt idx="5328">
                  <c:v>-661.03897183170329</c:v>
                </c:pt>
                <c:pt idx="5329">
                  <c:v>128.56078398437498</c:v>
                </c:pt>
                <c:pt idx="5330">
                  <c:v>16.678556937761751</c:v>
                </c:pt>
                <c:pt idx="5331">
                  <c:v>319.74896799636872</c:v>
                </c:pt>
                <c:pt idx="5332">
                  <c:v>91.468884472714109</c:v>
                </c:pt>
                <c:pt idx="5333">
                  <c:v>-90.091349279626513</c:v>
                </c:pt>
                <c:pt idx="5334">
                  <c:v>871.44863635126319</c:v>
                </c:pt>
                <c:pt idx="5335">
                  <c:v>177.42232501775689</c:v>
                </c:pt>
                <c:pt idx="5336">
                  <c:v>306.53559507402139</c:v>
                </c:pt>
                <c:pt idx="5337">
                  <c:v>361.1755032917838</c:v>
                </c:pt>
                <c:pt idx="5338">
                  <c:v>40.887504698555446</c:v>
                </c:pt>
                <c:pt idx="5339">
                  <c:v>91.204573695330936</c:v>
                </c:pt>
                <c:pt idx="5340">
                  <c:v>5.1989429584048468</c:v>
                </c:pt>
                <c:pt idx="5341">
                  <c:v>-243.15435717235675</c:v>
                </c:pt>
                <c:pt idx="5342">
                  <c:v>-35.257864002988065</c:v>
                </c:pt>
                <c:pt idx="5343">
                  <c:v>310.8166854417492</c:v>
                </c:pt>
                <c:pt idx="5344">
                  <c:v>77.140718814632109</c:v>
                </c:pt>
                <c:pt idx="5345">
                  <c:v>-1.0192975494741092</c:v>
                </c:pt>
                <c:pt idx="5346">
                  <c:v>101.09846779443878</c:v>
                </c:pt>
                <c:pt idx="5347">
                  <c:v>4.8607290499100495</c:v>
                </c:pt>
                <c:pt idx="5348">
                  <c:v>28.790812499999987</c:v>
                </c:pt>
                <c:pt idx="5349">
                  <c:v>25.694832139989252</c:v>
                </c:pt>
                <c:pt idx="5350">
                  <c:v>-2.759264773776581</c:v>
                </c:pt>
                <c:pt idx="5351">
                  <c:v>-16.798885723570137</c:v>
                </c:pt>
                <c:pt idx="5352">
                  <c:v>-63.332476609948735</c:v>
                </c:pt>
                <c:pt idx="5353">
                  <c:v>64.826973317040441</c:v>
                </c:pt>
                <c:pt idx="5354">
                  <c:v>136.40629566413767</c:v>
                </c:pt>
                <c:pt idx="5355">
                  <c:v>41.403312620545663</c:v>
                </c:pt>
                <c:pt idx="5356">
                  <c:v>163.06853166390718</c:v>
                </c:pt>
                <c:pt idx="5357">
                  <c:v>849.55798725328941</c:v>
                </c:pt>
                <c:pt idx="5358">
                  <c:v>117.27762636784571</c:v>
                </c:pt>
                <c:pt idx="5359">
                  <c:v>782.33536552498947</c:v>
                </c:pt>
                <c:pt idx="5360">
                  <c:v>51.939683885267819</c:v>
                </c:pt>
                <c:pt idx="5361">
                  <c:v>-134.30969870372715</c:v>
                </c:pt>
                <c:pt idx="5362">
                  <c:v>17.383708705088068</c:v>
                </c:pt>
                <c:pt idx="5363">
                  <c:v>68.134455807720784</c:v>
                </c:pt>
                <c:pt idx="5364">
                  <c:v>141.77834701319767</c:v>
                </c:pt>
                <c:pt idx="5365">
                  <c:v>55.230593762999213</c:v>
                </c:pt>
                <c:pt idx="5366">
                  <c:v>-41.075926137541359</c:v>
                </c:pt>
                <c:pt idx="5367">
                  <c:v>98.079768028033158</c:v>
                </c:pt>
                <c:pt idx="5368">
                  <c:v>72.521406686674311</c:v>
                </c:pt>
                <c:pt idx="5369">
                  <c:v>29.523303497516565</c:v>
                </c:pt>
                <c:pt idx="5370">
                  <c:v>82.958220069247488</c:v>
                </c:pt>
                <c:pt idx="5371">
                  <c:v>18.92555424496884</c:v>
                </c:pt>
                <c:pt idx="5372">
                  <c:v>88.409285513493188</c:v>
                </c:pt>
                <c:pt idx="5373">
                  <c:v>121.89960289875035</c:v>
                </c:pt>
                <c:pt idx="5374">
                  <c:v>7.0640657423549955</c:v>
                </c:pt>
                <c:pt idx="5375">
                  <c:v>97.784806483477027</c:v>
                </c:pt>
                <c:pt idx="5376">
                  <c:v>44.70725723309107</c:v>
                </c:pt>
                <c:pt idx="5377">
                  <c:v>-207.94004001280427</c:v>
                </c:pt>
                <c:pt idx="5378">
                  <c:v>4.5674136711676754</c:v>
                </c:pt>
                <c:pt idx="5379">
                  <c:v>337.48856443886865</c:v>
                </c:pt>
                <c:pt idx="5380">
                  <c:v>101.42941230677934</c:v>
                </c:pt>
                <c:pt idx="5381">
                  <c:v>40.170123495729868</c:v>
                </c:pt>
                <c:pt idx="5382">
                  <c:v>146.45261405338243</c:v>
                </c:pt>
                <c:pt idx="5383">
                  <c:v>102.69478632711935</c:v>
                </c:pt>
                <c:pt idx="5384">
                  <c:v>45.964525247655963</c:v>
                </c:pt>
                <c:pt idx="5385">
                  <c:v>93.353660987648027</c:v>
                </c:pt>
                <c:pt idx="5386">
                  <c:v>89.151474821930819</c:v>
                </c:pt>
                <c:pt idx="5387">
                  <c:v>16.194875685307135</c:v>
                </c:pt>
                <c:pt idx="5388">
                  <c:v>43.348467305812804</c:v>
                </c:pt>
                <c:pt idx="5389">
                  <c:v>254.50641962019571</c:v>
                </c:pt>
                <c:pt idx="5390">
                  <c:v>17.127482185782966</c:v>
                </c:pt>
                <c:pt idx="5391">
                  <c:v>-37.167675483943846</c:v>
                </c:pt>
                <c:pt idx="5392">
                  <c:v>110.18763872419085</c:v>
                </c:pt>
                <c:pt idx="5393">
                  <c:v>107.06069718070646</c:v>
                </c:pt>
                <c:pt idx="5394">
                  <c:v>-69.035804042816153</c:v>
                </c:pt>
                <c:pt idx="5395">
                  <c:v>312.75032691592264</c:v>
                </c:pt>
                <c:pt idx="5396">
                  <c:v>88.506425685029527</c:v>
                </c:pt>
                <c:pt idx="5397">
                  <c:v>198.71436953837375</c:v>
                </c:pt>
                <c:pt idx="5398">
                  <c:v>39.537751029954833</c:v>
                </c:pt>
                <c:pt idx="5399">
                  <c:v>-1887.521241387795</c:v>
                </c:pt>
                <c:pt idx="5400">
                  <c:v>84.983527847830274</c:v>
                </c:pt>
                <c:pt idx="5401">
                  <c:v>-161.38992625269603</c:v>
                </c:pt>
                <c:pt idx="5402">
                  <c:v>56.673125531103182</c:v>
                </c:pt>
                <c:pt idx="5403">
                  <c:v>63.934922875068395</c:v>
                </c:pt>
                <c:pt idx="5404">
                  <c:v>147.22279299414657</c:v>
                </c:pt>
                <c:pt idx="5405">
                  <c:v>143.27188819269219</c:v>
                </c:pt>
                <c:pt idx="5406">
                  <c:v>46.412939639794445</c:v>
                </c:pt>
                <c:pt idx="5407">
                  <c:v>129.10039019353999</c:v>
                </c:pt>
                <c:pt idx="5408">
                  <c:v>84.940341764461778</c:v>
                </c:pt>
                <c:pt idx="5409">
                  <c:v>351.34612396815834</c:v>
                </c:pt>
                <c:pt idx="5410">
                  <c:v>231.48093171296409</c:v>
                </c:pt>
                <c:pt idx="5411">
                  <c:v>47.446956941181263</c:v>
                </c:pt>
                <c:pt idx="5412">
                  <c:v>75.223618007660548</c:v>
                </c:pt>
                <c:pt idx="5413">
                  <c:v>250.77719823572019</c:v>
                </c:pt>
                <c:pt idx="5414">
                  <c:v>140.14968894675789</c:v>
                </c:pt>
                <c:pt idx="5415">
                  <c:v>70.333713400218627</c:v>
                </c:pt>
                <c:pt idx="5416">
                  <c:v>87.572248454976148</c:v>
                </c:pt>
                <c:pt idx="5417">
                  <c:v>145.32404822253667</c:v>
                </c:pt>
                <c:pt idx="5418">
                  <c:v>-38.624553406644175</c:v>
                </c:pt>
                <c:pt idx="5419">
                  <c:v>130.44657958541291</c:v>
                </c:pt>
                <c:pt idx="5420">
                  <c:v>125.33728729074542</c:v>
                </c:pt>
                <c:pt idx="5421">
                  <c:v>174.73055789204111</c:v>
                </c:pt>
                <c:pt idx="5422">
                  <c:v>74.689256639938947</c:v>
                </c:pt>
                <c:pt idx="5423">
                  <c:v>131.49441226018135</c:v>
                </c:pt>
                <c:pt idx="5424">
                  <c:v>-86.005994589384713</c:v>
                </c:pt>
                <c:pt idx="5425">
                  <c:v>38.874667942545294</c:v>
                </c:pt>
                <c:pt idx="5426">
                  <c:v>74.227238220506919</c:v>
                </c:pt>
                <c:pt idx="5427">
                  <c:v>319.39478838567459</c:v>
                </c:pt>
                <c:pt idx="5428">
                  <c:v>95.193349164831048</c:v>
                </c:pt>
                <c:pt idx="5429">
                  <c:v>94.616223958333975</c:v>
                </c:pt>
                <c:pt idx="5430">
                  <c:v>-24.766948744441088</c:v>
                </c:pt>
                <c:pt idx="5431">
                  <c:v>26.093795233150029</c:v>
                </c:pt>
                <c:pt idx="5432">
                  <c:v>93.430686314343845</c:v>
                </c:pt>
                <c:pt idx="5433">
                  <c:v>141.15732059487934</c:v>
                </c:pt>
                <c:pt idx="5434">
                  <c:v>222.8589997022047</c:v>
                </c:pt>
                <c:pt idx="5435">
                  <c:v>334.0464905696129</c:v>
                </c:pt>
                <c:pt idx="5436">
                  <c:v>265.71548811473741</c:v>
                </c:pt>
                <c:pt idx="5437">
                  <c:v>125.45922570835339</c:v>
                </c:pt>
                <c:pt idx="5438">
                  <c:v>85.466606255664132</c:v>
                </c:pt>
                <c:pt idx="5439">
                  <c:v>141.81768004026708</c:v>
                </c:pt>
                <c:pt idx="5440">
                  <c:v>68.335180993364759</c:v>
                </c:pt>
                <c:pt idx="5441">
                  <c:v>71.349155366739581</c:v>
                </c:pt>
                <c:pt idx="5442">
                  <c:v>-229.36021598340128</c:v>
                </c:pt>
                <c:pt idx="5443">
                  <c:v>28.857546978653929</c:v>
                </c:pt>
                <c:pt idx="5444">
                  <c:v>71.747660128546542</c:v>
                </c:pt>
                <c:pt idx="5445">
                  <c:v>-2.0762861389174551E-2</c:v>
                </c:pt>
                <c:pt idx="5446">
                  <c:v>-29.03557906079859</c:v>
                </c:pt>
                <c:pt idx="5447">
                  <c:v>57.499438052054401</c:v>
                </c:pt>
                <c:pt idx="5448">
                  <c:v>158.89773232923667</c:v>
                </c:pt>
                <c:pt idx="5449">
                  <c:v>197.78055175781165</c:v>
                </c:pt>
                <c:pt idx="5450">
                  <c:v>90.083836221399679</c:v>
                </c:pt>
                <c:pt idx="5451">
                  <c:v>102.63640694547475</c:v>
                </c:pt>
                <c:pt idx="5452">
                  <c:v>296.81828976894923</c:v>
                </c:pt>
                <c:pt idx="5453">
                  <c:v>64.75972088032178</c:v>
                </c:pt>
                <c:pt idx="5454">
                  <c:v>50.069126289389011</c:v>
                </c:pt>
                <c:pt idx="5455">
                  <c:v>-4.4424461047372024</c:v>
                </c:pt>
                <c:pt idx="5456">
                  <c:v>103.15185018944658</c:v>
                </c:pt>
                <c:pt idx="5457">
                  <c:v>-57.576805757609385</c:v>
                </c:pt>
                <c:pt idx="5458">
                  <c:v>-8.3544315632198067</c:v>
                </c:pt>
                <c:pt idx="5459">
                  <c:v>-23.809845384025326</c:v>
                </c:pt>
                <c:pt idx="5460">
                  <c:v>135.84964553571419</c:v>
                </c:pt>
                <c:pt idx="5461">
                  <c:v>323.21393515415559</c:v>
                </c:pt>
                <c:pt idx="5462">
                  <c:v>84.997962483723924</c:v>
                </c:pt>
                <c:pt idx="5463">
                  <c:v>130.71717555449578</c:v>
                </c:pt>
                <c:pt idx="5464">
                  <c:v>-223.7390796530994</c:v>
                </c:pt>
                <c:pt idx="5465">
                  <c:v>34.879485119810084</c:v>
                </c:pt>
                <c:pt idx="5466">
                  <c:v>9.9306129647521484</c:v>
                </c:pt>
                <c:pt idx="5467">
                  <c:v>8.8689448016936208</c:v>
                </c:pt>
                <c:pt idx="5468">
                  <c:v>188.30522598573847</c:v>
                </c:pt>
                <c:pt idx="5469">
                  <c:v>310.01495623273507</c:v>
                </c:pt>
                <c:pt idx="5470">
                  <c:v>56.798108807112094</c:v>
                </c:pt>
                <c:pt idx="5471">
                  <c:v>9.6370842648393005</c:v>
                </c:pt>
                <c:pt idx="5472">
                  <c:v>-6.9700061421575334</c:v>
                </c:pt>
                <c:pt idx="5473">
                  <c:v>127.78738956287243</c:v>
                </c:pt>
                <c:pt idx="5474">
                  <c:v>116.66664287533975</c:v>
                </c:pt>
                <c:pt idx="5475">
                  <c:v>-13.804714522349764</c:v>
                </c:pt>
                <c:pt idx="5476">
                  <c:v>34.985225227452496</c:v>
                </c:pt>
                <c:pt idx="5477">
                  <c:v>378.00157152580459</c:v>
                </c:pt>
                <c:pt idx="5478">
                  <c:v>133.62436205994098</c:v>
                </c:pt>
                <c:pt idx="5479">
                  <c:v>96.630447571535498</c:v>
                </c:pt>
                <c:pt idx="5480">
                  <c:v>18.500944128897721</c:v>
                </c:pt>
                <c:pt idx="5481">
                  <c:v>74.564453855823231</c:v>
                </c:pt>
                <c:pt idx="5482">
                  <c:v>68.649353865662476</c:v>
                </c:pt>
                <c:pt idx="5483">
                  <c:v>68.931334347711086</c:v>
                </c:pt>
                <c:pt idx="5484">
                  <c:v>143.11177414157848</c:v>
                </c:pt>
                <c:pt idx="5485">
                  <c:v>178.27268662947608</c:v>
                </c:pt>
                <c:pt idx="5486">
                  <c:v>71.857743870275769</c:v>
                </c:pt>
                <c:pt idx="5487">
                  <c:v>915.04549454451808</c:v>
                </c:pt>
                <c:pt idx="5488">
                  <c:v>566.89480270343711</c:v>
                </c:pt>
                <c:pt idx="5489">
                  <c:v>96.004033008166942</c:v>
                </c:pt>
                <c:pt idx="5490">
                  <c:v>41.217307082555273</c:v>
                </c:pt>
                <c:pt idx="5491">
                  <c:v>149.86122851379935</c:v>
                </c:pt>
                <c:pt idx="5492">
                  <c:v>82.754228774002527</c:v>
                </c:pt>
                <c:pt idx="5493">
                  <c:v>65.29863927316984</c:v>
                </c:pt>
                <c:pt idx="5494">
                  <c:v>-15.709609977399674</c:v>
                </c:pt>
                <c:pt idx="5495">
                  <c:v>4815.9316604275446</c:v>
                </c:pt>
                <c:pt idx="5496">
                  <c:v>121.7650097958592</c:v>
                </c:pt>
                <c:pt idx="5497">
                  <c:v>90.867186265797827</c:v>
                </c:pt>
                <c:pt idx="5498">
                  <c:v>35.189763189163394</c:v>
                </c:pt>
                <c:pt idx="5499">
                  <c:v>100.97339220285127</c:v>
                </c:pt>
                <c:pt idx="5500">
                  <c:v>1334.5021351959747</c:v>
                </c:pt>
                <c:pt idx="5501">
                  <c:v>83.902284810181158</c:v>
                </c:pt>
                <c:pt idx="5502">
                  <c:v>186.92429097443087</c:v>
                </c:pt>
                <c:pt idx="5503">
                  <c:v>321.65247095743831</c:v>
                </c:pt>
                <c:pt idx="5504">
                  <c:v>6.2300440031028534</c:v>
                </c:pt>
                <c:pt idx="5505">
                  <c:v>235.05308592469675</c:v>
                </c:pt>
                <c:pt idx="5506">
                  <c:v>105.3753089866608</c:v>
                </c:pt>
                <c:pt idx="5507">
                  <c:v>33.505511945625209</c:v>
                </c:pt>
                <c:pt idx="5508">
                  <c:v>119.58088138079754</c:v>
                </c:pt>
                <c:pt idx="5509">
                  <c:v>165.60870227864578</c:v>
                </c:pt>
                <c:pt idx="5510">
                  <c:v>89.459364906662287</c:v>
                </c:pt>
                <c:pt idx="5511">
                  <c:v>55.061801390105053</c:v>
                </c:pt>
                <c:pt idx="5512">
                  <c:v>17.236331560607784</c:v>
                </c:pt>
                <c:pt idx="5513">
                  <c:v>281.88627524413874</c:v>
                </c:pt>
                <c:pt idx="5514">
                  <c:v>75.095695110750597</c:v>
                </c:pt>
                <c:pt idx="5515">
                  <c:v>251.16681938797532</c:v>
                </c:pt>
                <c:pt idx="5516">
                  <c:v>282.19169393493371</c:v>
                </c:pt>
                <c:pt idx="5517">
                  <c:v>239.22900909181095</c:v>
                </c:pt>
                <c:pt idx="5518">
                  <c:v>101.18122684300985</c:v>
                </c:pt>
                <c:pt idx="5519">
                  <c:v>111.46755365607481</c:v>
                </c:pt>
                <c:pt idx="5520">
                  <c:v>150.56677542974973</c:v>
                </c:pt>
                <c:pt idx="5521">
                  <c:v>152.90504450180956</c:v>
                </c:pt>
                <c:pt idx="5522">
                  <c:v>-54.135022475659554</c:v>
                </c:pt>
                <c:pt idx="5523">
                  <c:v>969.29205965367805</c:v>
                </c:pt>
                <c:pt idx="5524">
                  <c:v>112.62847631772978</c:v>
                </c:pt>
                <c:pt idx="5525">
                  <c:v>32.667111697797544</c:v>
                </c:pt>
                <c:pt idx="5526">
                  <c:v>89.254236989069057</c:v>
                </c:pt>
                <c:pt idx="5527">
                  <c:v>700.8062117705864</c:v>
                </c:pt>
                <c:pt idx="5528">
                  <c:v>168.9322271530788</c:v>
                </c:pt>
                <c:pt idx="5529">
                  <c:v>74.781300735769818</c:v>
                </c:pt>
                <c:pt idx="5530">
                  <c:v>42.922171069103676</c:v>
                </c:pt>
                <c:pt idx="5531">
                  <c:v>105.14231777191161</c:v>
                </c:pt>
                <c:pt idx="5532">
                  <c:v>-202.16600142045456</c:v>
                </c:pt>
                <c:pt idx="5533">
                  <c:v>98.516651625768318</c:v>
                </c:pt>
                <c:pt idx="5534">
                  <c:v>-42.537810031162245</c:v>
                </c:pt>
                <c:pt idx="5535">
                  <c:v>68.079222472883615</c:v>
                </c:pt>
                <c:pt idx="5536">
                  <c:v>-94.994371155753285</c:v>
                </c:pt>
                <c:pt idx="5537">
                  <c:v>46.034964169221944</c:v>
                </c:pt>
                <c:pt idx="5538">
                  <c:v>71.812885119445738</c:v>
                </c:pt>
                <c:pt idx="5539">
                  <c:v>28.06294763417667</c:v>
                </c:pt>
                <c:pt idx="5540">
                  <c:v>120.64159281716368</c:v>
                </c:pt>
                <c:pt idx="5541">
                  <c:v>98.049671349330893</c:v>
                </c:pt>
                <c:pt idx="5542">
                  <c:v>108.93232203353627</c:v>
                </c:pt>
                <c:pt idx="5543">
                  <c:v>19.321926195645155</c:v>
                </c:pt>
                <c:pt idx="5544">
                  <c:v>148.57331671099291</c:v>
                </c:pt>
                <c:pt idx="5545">
                  <c:v>365.08430576272895</c:v>
                </c:pt>
                <c:pt idx="5546">
                  <c:v>72.75657724611915</c:v>
                </c:pt>
                <c:pt idx="5547">
                  <c:v>18.898211633306499</c:v>
                </c:pt>
                <c:pt idx="5548">
                  <c:v>106.99108938861649</c:v>
                </c:pt>
                <c:pt idx="5549">
                  <c:v>83.218203073714534</c:v>
                </c:pt>
                <c:pt idx="5550">
                  <c:v>115.59796449820126</c:v>
                </c:pt>
                <c:pt idx="5551">
                  <c:v>71.817066663500526</c:v>
                </c:pt>
                <c:pt idx="5552">
                  <c:v>106.52444385785228</c:v>
                </c:pt>
                <c:pt idx="5553">
                  <c:v>-12.286355733756338</c:v>
                </c:pt>
                <c:pt idx="5554">
                  <c:v>132.86104953906781</c:v>
                </c:pt>
                <c:pt idx="5555">
                  <c:v>-692.21016721141586</c:v>
                </c:pt>
                <c:pt idx="5556">
                  <c:v>105.06544000218263</c:v>
                </c:pt>
                <c:pt idx="5557">
                  <c:v>75.48062644839105</c:v>
                </c:pt>
                <c:pt idx="5558">
                  <c:v>139.46784285798262</c:v>
                </c:pt>
                <c:pt idx="5559">
                  <c:v>90.765592559359519</c:v>
                </c:pt>
                <c:pt idx="5560">
                  <c:v>27.599260480717842</c:v>
                </c:pt>
                <c:pt idx="5561">
                  <c:v>74.191266254891431</c:v>
                </c:pt>
                <c:pt idx="5562">
                  <c:v>190.17599731995182</c:v>
                </c:pt>
                <c:pt idx="5563">
                  <c:v>86.926597990026011</c:v>
                </c:pt>
                <c:pt idx="5564">
                  <c:v>-9.1190248648457235</c:v>
                </c:pt>
                <c:pt idx="5565">
                  <c:v>48.092722440593263</c:v>
                </c:pt>
                <c:pt idx="5566">
                  <c:v>266.0803056408111</c:v>
                </c:pt>
                <c:pt idx="5567">
                  <c:v>34.387253081995119</c:v>
                </c:pt>
                <c:pt idx="5568">
                  <c:v>52.650195140872263</c:v>
                </c:pt>
                <c:pt idx="5569">
                  <c:v>155.57045174362321</c:v>
                </c:pt>
                <c:pt idx="5570">
                  <c:v>320.83575211662856</c:v>
                </c:pt>
                <c:pt idx="5571">
                  <c:v>-448.51138698244819</c:v>
                </c:pt>
                <c:pt idx="5572">
                  <c:v>171.37982361026258</c:v>
                </c:pt>
                <c:pt idx="5573">
                  <c:v>84.633946306253236</c:v>
                </c:pt>
                <c:pt idx="5574">
                  <c:v>64.790017278789719</c:v>
                </c:pt>
                <c:pt idx="5575">
                  <c:v>100.40391103222441</c:v>
                </c:pt>
                <c:pt idx="5576">
                  <c:v>178.49273111155063</c:v>
                </c:pt>
                <c:pt idx="5577">
                  <c:v>126.22459994341052</c:v>
                </c:pt>
                <c:pt idx="5578">
                  <c:v>369.89431263316771</c:v>
                </c:pt>
                <c:pt idx="5579">
                  <c:v>194.92298767361211</c:v>
                </c:pt>
                <c:pt idx="5580">
                  <c:v>103.55775249870455</c:v>
                </c:pt>
                <c:pt idx="5581">
                  <c:v>-39.748394655257897</c:v>
                </c:pt>
                <c:pt idx="5582">
                  <c:v>50.897687451323435</c:v>
                </c:pt>
                <c:pt idx="5583">
                  <c:v>42.725887992981313</c:v>
                </c:pt>
                <c:pt idx="5584">
                  <c:v>212.52163752662628</c:v>
                </c:pt>
                <c:pt idx="5585">
                  <c:v>2817.4922100106</c:v>
                </c:pt>
                <c:pt idx="5586">
                  <c:v>136.66332207277443</c:v>
                </c:pt>
                <c:pt idx="5587">
                  <c:v>-429.8613657352239</c:v>
                </c:pt>
                <c:pt idx="5588">
                  <c:v>-220.98692888677465</c:v>
                </c:pt>
                <c:pt idx="5589">
                  <c:v>167.95053248927499</c:v>
                </c:pt>
                <c:pt idx="5590">
                  <c:v>86.085947234081587</c:v>
                </c:pt>
                <c:pt idx="5591">
                  <c:v>81.084792552478874</c:v>
                </c:pt>
                <c:pt idx="5592">
                  <c:v>20.882215100270187</c:v>
                </c:pt>
                <c:pt idx="5593">
                  <c:v>128.20968926914566</c:v>
                </c:pt>
                <c:pt idx="5594">
                  <c:v>142.51773398175337</c:v>
                </c:pt>
                <c:pt idx="5595">
                  <c:v>76.008914689159525</c:v>
                </c:pt>
                <c:pt idx="5596">
                  <c:v>122.48371055547064</c:v>
                </c:pt>
                <c:pt idx="5597">
                  <c:v>49.627693747981269</c:v>
                </c:pt>
                <c:pt idx="5598">
                  <c:v>-89.736333816620956</c:v>
                </c:pt>
                <c:pt idx="5599">
                  <c:v>46.039783369060096</c:v>
                </c:pt>
                <c:pt idx="5600">
                  <c:v>118.82683101781552</c:v>
                </c:pt>
                <c:pt idx="5601">
                  <c:v>211.70230902010599</c:v>
                </c:pt>
                <c:pt idx="5602">
                  <c:v>67.481786823693355</c:v>
                </c:pt>
                <c:pt idx="5603">
                  <c:v>209.45562733168126</c:v>
                </c:pt>
                <c:pt idx="5604">
                  <c:v>28.674491135920356</c:v>
                </c:pt>
                <c:pt idx="5605">
                  <c:v>-116.44136014065994</c:v>
                </c:pt>
                <c:pt idx="5606">
                  <c:v>118.94151838727743</c:v>
                </c:pt>
                <c:pt idx="5607">
                  <c:v>175.23149245054714</c:v>
                </c:pt>
                <c:pt idx="5608">
                  <c:v>73.239991073315295</c:v>
                </c:pt>
                <c:pt idx="5609">
                  <c:v>442.89575046519025</c:v>
                </c:pt>
                <c:pt idx="5610">
                  <c:v>32.362926113532424</c:v>
                </c:pt>
                <c:pt idx="5611">
                  <c:v>113.82733845811045</c:v>
                </c:pt>
                <c:pt idx="5612">
                  <c:v>14.17887210193099</c:v>
                </c:pt>
                <c:pt idx="5613">
                  <c:v>77.286773795163811</c:v>
                </c:pt>
                <c:pt idx="5614">
                  <c:v>46.082653986079173</c:v>
                </c:pt>
                <c:pt idx="5615">
                  <c:v>157.64216243849276</c:v>
                </c:pt>
                <c:pt idx="5616">
                  <c:v>-31.12129838057291</c:v>
                </c:pt>
                <c:pt idx="5617">
                  <c:v>177.18587823109573</c:v>
                </c:pt>
                <c:pt idx="5618">
                  <c:v>-1084.4365335454931</c:v>
                </c:pt>
                <c:pt idx="5619">
                  <c:v>236.82843730275701</c:v>
                </c:pt>
                <c:pt idx="5620">
                  <c:v>244.21632442387155</c:v>
                </c:pt>
                <c:pt idx="5621">
                  <c:v>25.480500097512746</c:v>
                </c:pt>
                <c:pt idx="5622">
                  <c:v>195.05498946629214</c:v>
                </c:pt>
                <c:pt idx="5623">
                  <c:v>11.989379064422096</c:v>
                </c:pt>
                <c:pt idx="5624">
                  <c:v>35.110107905489862</c:v>
                </c:pt>
                <c:pt idx="5625">
                  <c:v>87.995186545632123</c:v>
                </c:pt>
                <c:pt idx="5626">
                  <c:v>97.711959094072114</c:v>
                </c:pt>
                <c:pt idx="5627">
                  <c:v>177.33076263632555</c:v>
                </c:pt>
                <c:pt idx="5628">
                  <c:v>138.84756217281134</c:v>
                </c:pt>
                <c:pt idx="5629">
                  <c:v>59.057598689555348</c:v>
                </c:pt>
                <c:pt idx="5630">
                  <c:v>223.86250943047466</c:v>
                </c:pt>
                <c:pt idx="5631">
                  <c:v>66.845934433355538</c:v>
                </c:pt>
                <c:pt idx="5632">
                  <c:v>144.51408009491874</c:v>
                </c:pt>
                <c:pt idx="5633">
                  <c:v>-366.72684578159169</c:v>
                </c:pt>
                <c:pt idx="5634">
                  <c:v>45.875407167415894</c:v>
                </c:pt>
                <c:pt idx="5635">
                  <c:v>82.031726919735647</c:v>
                </c:pt>
                <c:pt idx="5636">
                  <c:v>63.697017921577213</c:v>
                </c:pt>
                <c:pt idx="5637">
                  <c:v>121.66769964569816</c:v>
                </c:pt>
                <c:pt idx="5638">
                  <c:v>210.64911376538501</c:v>
                </c:pt>
                <c:pt idx="5639">
                  <c:v>165.3256685678229</c:v>
                </c:pt>
                <c:pt idx="5640">
                  <c:v>143.12393631012117</c:v>
                </c:pt>
                <c:pt idx="5641">
                  <c:v>472.27167921799656</c:v>
                </c:pt>
                <c:pt idx="5642">
                  <c:v>130.34033035029242</c:v>
                </c:pt>
                <c:pt idx="5643">
                  <c:v>157.21408477544838</c:v>
                </c:pt>
                <c:pt idx="5644">
                  <c:v>74.02441592261907</c:v>
                </c:pt>
                <c:pt idx="5645">
                  <c:v>1835.77526525549</c:v>
                </c:pt>
                <c:pt idx="5646">
                  <c:v>-9.8424213348282859</c:v>
                </c:pt>
                <c:pt idx="5647">
                  <c:v>90.255174776193059</c:v>
                </c:pt>
                <c:pt idx="5648">
                  <c:v>68.412641847630141</c:v>
                </c:pt>
                <c:pt idx="5649">
                  <c:v>78.646383006598654</c:v>
                </c:pt>
                <c:pt idx="5650">
                  <c:v>116.56800320439409</c:v>
                </c:pt>
                <c:pt idx="5651">
                  <c:v>96.742141045403628</c:v>
                </c:pt>
                <c:pt idx="5652">
                  <c:v>4.8846841275232755</c:v>
                </c:pt>
                <c:pt idx="5653">
                  <c:v>95.303828017290343</c:v>
                </c:pt>
                <c:pt idx="5654">
                  <c:v>-90.694362824675281</c:v>
                </c:pt>
                <c:pt idx="5655">
                  <c:v>87.742041346568058</c:v>
                </c:pt>
                <c:pt idx="5656">
                  <c:v>212.84371093750005</c:v>
                </c:pt>
                <c:pt idx="5657">
                  <c:v>71.595858047179178</c:v>
                </c:pt>
                <c:pt idx="5658">
                  <c:v>155.55195590611459</c:v>
                </c:pt>
                <c:pt idx="5659">
                  <c:v>92.211425702706194</c:v>
                </c:pt>
                <c:pt idx="5660">
                  <c:v>65.530018524449858</c:v>
                </c:pt>
                <c:pt idx="5661">
                  <c:v>84.486790994085013</c:v>
                </c:pt>
                <c:pt idx="5662">
                  <c:v>54.550691043136347</c:v>
                </c:pt>
                <c:pt idx="5663">
                  <c:v>55.590689771131998</c:v>
                </c:pt>
                <c:pt idx="5664">
                  <c:v>365.13156118871467</c:v>
                </c:pt>
                <c:pt idx="5665">
                  <c:v>278.72427311079542</c:v>
                </c:pt>
                <c:pt idx="5666">
                  <c:v>162.09253906250001</c:v>
                </c:pt>
                <c:pt idx="5667">
                  <c:v>77.121718730832356</c:v>
                </c:pt>
                <c:pt idx="5668">
                  <c:v>123.40298194180016</c:v>
                </c:pt>
                <c:pt idx="5669">
                  <c:v>431.52050781249869</c:v>
                </c:pt>
                <c:pt idx="5670">
                  <c:v>480.77776220803395</c:v>
                </c:pt>
                <c:pt idx="5671">
                  <c:v>75.712940956685458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42-48AF-B61E-B851CC647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8800"/>
        <c:axId val="38510976"/>
      </c:scatterChart>
      <c:valAx>
        <c:axId val="36428800"/>
        <c:scaling>
          <c:orientation val="minMax"/>
          <c:max val="20"/>
          <c:min val="-5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/>
          <a:lstStyle/>
          <a:p>
            <a:pPr>
              <a:defRPr sz="1400" b="1"/>
            </a:pPr>
            <a:endParaRPr lang="it-IT"/>
          </a:p>
        </c:txPr>
        <c:crossAx val="38510976"/>
        <c:crosses val="autoZero"/>
        <c:crossBetween val="midCat"/>
        <c:majorUnit val="5"/>
      </c:valAx>
      <c:valAx>
        <c:axId val="38510976"/>
        <c:scaling>
          <c:orientation val="minMax"/>
        </c:scaling>
        <c:delete val="0"/>
        <c:axPos val="l"/>
        <c:numFmt formatCode="#,##0" sourceLinked="0"/>
        <c:majorTickMark val="cross"/>
        <c:minorTickMark val="none"/>
        <c:tickLblPos val="low"/>
        <c:txPr>
          <a:bodyPr/>
          <a:lstStyle/>
          <a:p>
            <a:pPr>
              <a:defRPr sz="1200" b="1"/>
            </a:pPr>
            <a:endParaRPr lang="it-IT"/>
          </a:p>
        </c:txPr>
        <c:crossAx val="364288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0">
                <a:solidFill>
                  <a:srgbClr val="C81E6B"/>
                </a:solidFill>
              </a:defRPr>
            </a:pPr>
            <a:r>
              <a:rPr lang="it-IT" i="0" dirty="0">
                <a:solidFill>
                  <a:srgbClr val="C81E6B"/>
                </a:solidFill>
              </a:rPr>
              <a:t>Spazi </a:t>
            </a:r>
            <a:r>
              <a:rPr lang="it-IT" i="0" dirty="0" smtClean="0">
                <a:solidFill>
                  <a:srgbClr val="C81E6B"/>
                </a:solidFill>
              </a:rPr>
              <a:t>scambiati (187 milioni </a:t>
            </a:r>
            <a:r>
              <a:rPr lang="it-IT" i="0" dirty="0">
                <a:solidFill>
                  <a:srgbClr val="C81E6B"/>
                </a:solidFill>
              </a:rPr>
              <a:t>di euro)</a:t>
            </a:r>
          </a:p>
        </c:rich>
      </c:tx>
      <c:layout>
        <c:manualLayout>
          <c:xMode val="edge"/>
          <c:yMode val="edge"/>
          <c:x val="0.352272133161674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166142864468052E-2"/>
          <c:y val="0.1460071964812418"/>
          <c:w val="0.92927014992433932"/>
          <c:h val="0.535312973941811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Foglio1!$B$23</c:f>
              <c:strCache>
                <c:ptCount val="1"/>
                <c:pt idx="0">
                  <c:v>Ammontare patto verticale - maggio 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Foglio1!$A$24:$A$38</c:f>
              <c:strCache>
                <c:ptCount val="15"/>
                <c:pt idx="0">
                  <c:v>Abruzzo</c:v>
                </c:pt>
                <c:pt idx="1">
                  <c:v>Basilicata</c:v>
                </c:pt>
                <c:pt idx="2">
                  <c:v>Campania</c:v>
                </c:pt>
                <c:pt idx="3">
                  <c:v>Calabria</c:v>
                </c:pt>
                <c:pt idx="4">
                  <c:v>Emilia Romagna</c:v>
                </c:pt>
                <c:pt idx="5">
                  <c:v>Lazio</c:v>
                </c:pt>
                <c:pt idx="6">
                  <c:v>Liguria</c:v>
                </c:pt>
                <c:pt idx="7">
                  <c:v>Lombardia</c:v>
                </c:pt>
                <c:pt idx="8">
                  <c:v>Marche</c:v>
                </c:pt>
                <c:pt idx="9">
                  <c:v>Molise</c:v>
                </c:pt>
                <c:pt idx="10">
                  <c:v>Piemonte</c:v>
                </c:pt>
                <c:pt idx="11">
                  <c:v>Puglia</c:v>
                </c:pt>
                <c:pt idx="12">
                  <c:v>Toscana</c:v>
                </c:pt>
                <c:pt idx="13">
                  <c:v>Umbria</c:v>
                </c:pt>
                <c:pt idx="14">
                  <c:v>Veneto</c:v>
                </c:pt>
              </c:strCache>
            </c:strRef>
          </c:cat>
          <c:val>
            <c:numRef>
              <c:f>Foglio1!$B$24:$B$38</c:f>
              <c:numCache>
                <c:formatCode>#,##0.0</c:formatCode>
                <c:ptCount val="15"/>
                <c:pt idx="0" formatCode="General">
                  <c:v>0</c:v>
                </c:pt>
                <c:pt idx="1">
                  <c:v>8.4010000000000016</c:v>
                </c:pt>
                <c:pt idx="2" formatCode="General">
                  <c:v>0</c:v>
                </c:pt>
                <c:pt idx="3">
                  <c:v>0.27484000000000008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>
                  <c:v>16.581866000000005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E-4E05-8560-E7093F5479CB}"/>
            </c:ext>
          </c:extLst>
        </c:ser>
        <c:ser>
          <c:idx val="1"/>
          <c:order val="1"/>
          <c:tx>
            <c:strRef>
              <c:f>Foglio1!$C$23</c:f>
              <c:strCache>
                <c:ptCount val="1"/>
                <c:pt idx="0">
                  <c:v>Ammontare patto verticale - settembre 2017</c:v>
                </c:pt>
              </c:strCache>
            </c:strRef>
          </c:tx>
          <c:spPr>
            <a:solidFill>
              <a:srgbClr val="C81E6B"/>
            </a:solidFill>
          </c:spPr>
          <c:invertIfNegative val="0"/>
          <c:cat>
            <c:strRef>
              <c:f>Foglio1!$A$24:$A$38</c:f>
              <c:strCache>
                <c:ptCount val="15"/>
                <c:pt idx="0">
                  <c:v>Abruzzo</c:v>
                </c:pt>
                <c:pt idx="1">
                  <c:v>Basilicata</c:v>
                </c:pt>
                <c:pt idx="2">
                  <c:v>Campania</c:v>
                </c:pt>
                <c:pt idx="3">
                  <c:v>Calabria</c:v>
                </c:pt>
                <c:pt idx="4">
                  <c:v>Emilia Romagna</c:v>
                </c:pt>
                <c:pt idx="5">
                  <c:v>Lazio</c:v>
                </c:pt>
                <c:pt idx="6">
                  <c:v>Liguria</c:v>
                </c:pt>
                <c:pt idx="7">
                  <c:v>Lombardia</c:v>
                </c:pt>
                <c:pt idx="8">
                  <c:v>Marche</c:v>
                </c:pt>
                <c:pt idx="9">
                  <c:v>Molise</c:v>
                </c:pt>
                <c:pt idx="10">
                  <c:v>Piemonte</c:v>
                </c:pt>
                <c:pt idx="11">
                  <c:v>Puglia</c:v>
                </c:pt>
                <c:pt idx="12">
                  <c:v>Toscana</c:v>
                </c:pt>
                <c:pt idx="13">
                  <c:v>Umbria</c:v>
                </c:pt>
                <c:pt idx="14">
                  <c:v>Veneto</c:v>
                </c:pt>
              </c:strCache>
            </c:strRef>
          </c:cat>
          <c:val>
            <c:numRef>
              <c:f>Foglio1!$C$24:$C$38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#,##0.0">
                  <c:v>37</c:v>
                </c:pt>
                <c:pt idx="6" formatCode="#,##0.0">
                  <c:v>12.67</c:v>
                </c:pt>
                <c:pt idx="7" formatCode="#,##0.0">
                  <c:v>30</c:v>
                </c:pt>
                <c:pt idx="8" formatCode="#,##0.0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E-4E05-8560-E7093F5479CB}"/>
            </c:ext>
          </c:extLst>
        </c:ser>
        <c:ser>
          <c:idx val="2"/>
          <c:order val="2"/>
          <c:tx>
            <c:strRef>
              <c:f>Foglio1!$D$23</c:f>
              <c:strCache>
                <c:ptCount val="1"/>
                <c:pt idx="0">
                  <c:v>Ammontare patto orizzontale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Foglio1!$A$24:$A$38</c:f>
              <c:strCache>
                <c:ptCount val="15"/>
                <c:pt idx="0">
                  <c:v>Abruzzo</c:v>
                </c:pt>
                <c:pt idx="1">
                  <c:v>Basilicata</c:v>
                </c:pt>
                <c:pt idx="2">
                  <c:v>Campania</c:v>
                </c:pt>
                <c:pt idx="3">
                  <c:v>Calabria</c:v>
                </c:pt>
                <c:pt idx="4">
                  <c:v>Emilia Romagna</c:v>
                </c:pt>
                <c:pt idx="5">
                  <c:v>Lazio</c:v>
                </c:pt>
                <c:pt idx="6">
                  <c:v>Liguria</c:v>
                </c:pt>
                <c:pt idx="7">
                  <c:v>Lombardia</c:v>
                </c:pt>
                <c:pt idx="8">
                  <c:v>Marche</c:v>
                </c:pt>
                <c:pt idx="9">
                  <c:v>Molise</c:v>
                </c:pt>
                <c:pt idx="10">
                  <c:v>Piemonte</c:v>
                </c:pt>
                <c:pt idx="11">
                  <c:v>Puglia</c:v>
                </c:pt>
                <c:pt idx="12">
                  <c:v>Toscana</c:v>
                </c:pt>
                <c:pt idx="13">
                  <c:v>Umbria</c:v>
                </c:pt>
                <c:pt idx="14">
                  <c:v>Veneto</c:v>
                </c:pt>
              </c:strCache>
            </c:strRef>
          </c:cat>
          <c:val>
            <c:numRef>
              <c:f>Foglio1!$D$24:$D$38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.0">
                  <c:v>29.375</c:v>
                </c:pt>
                <c:pt idx="5" formatCode="#,##0.0">
                  <c:v>4.7770000000000001</c:v>
                </c:pt>
                <c:pt idx="6" formatCode="#,##0.0">
                  <c:v>1.78</c:v>
                </c:pt>
                <c:pt idx="7" formatCode="#,##0.0">
                  <c:v>18.504928000000035</c:v>
                </c:pt>
                <c:pt idx="8" formatCode="#,##0.0">
                  <c:v>0.2</c:v>
                </c:pt>
                <c:pt idx="9">
                  <c:v>0</c:v>
                </c:pt>
                <c:pt idx="10" formatCode="#,##0.0">
                  <c:v>3.9499999999999997</c:v>
                </c:pt>
                <c:pt idx="11">
                  <c:v>0</c:v>
                </c:pt>
                <c:pt idx="12" formatCode="#,##0.0">
                  <c:v>4.3969369999999746</c:v>
                </c:pt>
                <c:pt idx="13" formatCode="#,##0.0">
                  <c:v>0.45</c:v>
                </c:pt>
                <c:pt idx="14" formatCode="#,##0.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E-4E05-8560-E7093F547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8532224"/>
        <c:axId val="38533760"/>
      </c:barChart>
      <c:catAx>
        <c:axId val="3853222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 rot="-1560000"/>
          <a:lstStyle/>
          <a:p>
            <a:pPr>
              <a:defRPr sz="1400" b="1"/>
            </a:pPr>
            <a:endParaRPr lang="it-IT"/>
          </a:p>
        </c:txPr>
        <c:crossAx val="38533760"/>
        <c:crosses val="autoZero"/>
        <c:auto val="1"/>
        <c:lblAlgn val="ctr"/>
        <c:lblOffset val="100"/>
        <c:tickLblSkip val="1"/>
        <c:noMultiLvlLbl val="0"/>
      </c:catAx>
      <c:valAx>
        <c:axId val="38533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38532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4518767289162051"/>
          <c:y val="0.14211912962051818"/>
          <c:w val="0.44466091069246338"/>
          <c:h val="0.40658974399669956"/>
        </c:manualLayout>
      </c:layout>
      <c:overlay val="0"/>
      <c:txPr>
        <a:bodyPr/>
        <a:lstStyle/>
        <a:p>
          <a:pPr>
            <a:defRPr sz="15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76168878839285E-2"/>
          <c:y val="0.10888241769214051"/>
          <c:w val="0.96775494443972465"/>
          <c:h val="0.6197891513560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Durate!$B$4</c:f>
              <c:strCache>
                <c:ptCount val="1"/>
                <c:pt idx="0">
                  <c:v>Progettazione esterna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Durate!$A$9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Durate!$B$9</c:f>
              <c:numCache>
                <c:formatCode>General</c:formatCode>
                <c:ptCount val="1"/>
                <c:pt idx="0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3-49BF-B5C6-2CE7144C7E48}"/>
            </c:ext>
          </c:extLst>
        </c:ser>
        <c:ser>
          <c:idx val="1"/>
          <c:order val="1"/>
          <c:tx>
            <c:strRef>
              <c:f>Durate!$C$4</c:f>
              <c:strCache>
                <c:ptCount val="1"/>
                <c:pt idx="0">
                  <c:v>Dalla consegna del progetto alla pubblicazione del bando di gara</c:v>
                </c:pt>
              </c:strCache>
            </c:strRef>
          </c:tx>
          <c:spPr>
            <a:solidFill>
              <a:srgbClr val="A8195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Durate!$A$9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Durate!$C$9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F3-49BF-B5C6-2CE7144C7E48}"/>
            </c:ext>
          </c:extLst>
        </c:ser>
        <c:ser>
          <c:idx val="2"/>
          <c:order val="2"/>
          <c:tx>
            <c:strRef>
              <c:f>Durate!$D$4</c:f>
              <c:strCache>
                <c:ptCount val="1"/>
                <c:pt idx="0">
                  <c:v>Dalla pubblicazione del bando di gara alla presentazione delle offerte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Durate!$A$9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Durate!$D$9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F3-49BF-B5C6-2CE7144C7E48}"/>
            </c:ext>
          </c:extLst>
        </c:ser>
        <c:ser>
          <c:idx val="3"/>
          <c:order val="3"/>
          <c:tx>
            <c:strRef>
              <c:f>Durate!$E$4</c:f>
              <c:strCache>
                <c:ptCount val="1"/>
                <c:pt idx="0">
                  <c:v>Dalla presentazione delle offerte all'aggiudicazione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Durate!$A$9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Durate!$E$9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F3-49BF-B5C6-2CE7144C7E48}"/>
            </c:ext>
          </c:extLst>
        </c:ser>
        <c:ser>
          <c:idx val="4"/>
          <c:order val="4"/>
          <c:tx>
            <c:strRef>
              <c:f>Durate!$F$4</c:f>
              <c:strCache>
                <c:ptCount val="1"/>
                <c:pt idx="0">
                  <c:v>Dall'aggiudicazione all'inizio dei lavori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Durate!$A$9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Durate!$F$9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F3-49BF-B5C6-2CE7144C7E48}"/>
            </c:ext>
          </c:extLst>
        </c:ser>
        <c:ser>
          <c:idx val="5"/>
          <c:order val="5"/>
          <c:tx>
            <c:strRef>
              <c:f>Durate!$G$4</c:f>
              <c:strCache>
                <c:ptCount val="1"/>
                <c:pt idx="0">
                  <c:v>Esecuzione dei lavori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Durate!$A$9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Durate!$G$9</c:f>
              <c:numCache>
                <c:formatCode>General</c:formatCode>
                <c:ptCount val="1"/>
                <c:pt idx="0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F3-49BF-B5C6-2CE7144C7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70"/>
        <c:axId val="49184768"/>
        <c:axId val="49186304"/>
      </c:barChart>
      <c:catAx>
        <c:axId val="49184768"/>
        <c:scaling>
          <c:orientation val="minMax"/>
        </c:scaling>
        <c:delete val="1"/>
        <c:axPos val="b"/>
        <c:numFmt formatCode="General" sourceLinked="0"/>
        <c:majorTickMark val="cross"/>
        <c:minorTickMark val="none"/>
        <c:tickLblPos val="none"/>
        <c:crossAx val="49186304"/>
        <c:crosses val="autoZero"/>
        <c:auto val="1"/>
        <c:lblAlgn val="ctr"/>
        <c:lblOffset val="100"/>
        <c:noMultiLvlLbl val="0"/>
      </c:catAx>
      <c:valAx>
        <c:axId val="4918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1847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Comuni - Valore delle procedure avviate (CIG) di importo &gt; 40mila euro. Anni 2015-2017. Dato trimestrale. Milioni di </a:t>
            </a:r>
            <a:r>
              <a:rPr lang="it-IT" sz="1600" dirty="0"/>
              <a:t>Euro</a:t>
            </a:r>
            <a:r>
              <a:rPr lang="it-IT" sz="1400" dirty="0"/>
              <a:t> </a:t>
            </a:r>
            <a:r>
              <a:rPr lang="it-IT" sz="1400" dirty="0" smtClean="0"/>
              <a:t>correnti</a:t>
            </a:r>
            <a:endParaRPr lang="it-IT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7018089607977283E-2"/>
          <c:y val="0.29168368547285606"/>
          <c:w val="0.96596382078404541"/>
          <c:h val="0.56352071992000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Congiuntura!$C$2</c:f>
              <c:strCache>
                <c:ptCount val="1"/>
                <c:pt idx="0">
                  <c:v>Comuni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3CBF-4AE0-8F4E-310C34F9522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CBF-4AE0-8F4E-310C34F9522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3CBF-4AE0-8F4E-310C34F95229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CBF-4AE0-8F4E-310C34F9522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Congiuntura!$B$3:$B$15</c:f>
              <c:strCache>
                <c:ptCount val="13"/>
                <c:pt idx="0">
                  <c:v>2015-1</c:v>
                </c:pt>
                <c:pt idx="1">
                  <c:v>2015-2</c:v>
                </c:pt>
                <c:pt idx="2">
                  <c:v>2015-3</c:v>
                </c:pt>
                <c:pt idx="3">
                  <c:v>2015-4</c:v>
                </c:pt>
                <c:pt idx="4">
                  <c:v>2016-1</c:v>
                </c:pt>
                <c:pt idx="5">
                  <c:v>2016-2</c:v>
                </c:pt>
                <c:pt idx="6">
                  <c:v>2016-3</c:v>
                </c:pt>
                <c:pt idx="7">
                  <c:v>2016-4</c:v>
                </c:pt>
                <c:pt idx="8">
                  <c:v>2017-1</c:v>
                </c:pt>
                <c:pt idx="9">
                  <c:v>2017-2</c:v>
                </c:pt>
                <c:pt idx="10">
                  <c:v>2017-3</c:v>
                </c:pt>
                <c:pt idx="11">
                  <c:v>2017-4</c:v>
                </c:pt>
                <c:pt idx="12">
                  <c:v>2018-1</c:v>
                </c:pt>
              </c:strCache>
            </c:strRef>
          </c:cat>
          <c:val>
            <c:numRef>
              <c:f>Congiuntura!$C$3:$C$15</c:f>
              <c:numCache>
                <c:formatCode>General</c:formatCode>
                <c:ptCount val="13"/>
                <c:pt idx="0">
                  <c:v>1100</c:v>
                </c:pt>
                <c:pt idx="1">
                  <c:v>1358</c:v>
                </c:pt>
                <c:pt idx="2">
                  <c:v>1324</c:v>
                </c:pt>
                <c:pt idx="3">
                  <c:v>2119</c:v>
                </c:pt>
                <c:pt idx="4">
                  <c:v>712</c:v>
                </c:pt>
                <c:pt idx="5">
                  <c:v>671</c:v>
                </c:pt>
                <c:pt idx="6">
                  <c:v>653</c:v>
                </c:pt>
                <c:pt idx="7">
                  <c:v>1165</c:v>
                </c:pt>
                <c:pt idx="8">
                  <c:v>533</c:v>
                </c:pt>
                <c:pt idx="9">
                  <c:v>868</c:v>
                </c:pt>
                <c:pt idx="10">
                  <c:v>727</c:v>
                </c:pt>
                <c:pt idx="11">
                  <c:v>1542</c:v>
                </c:pt>
                <c:pt idx="12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F-4AE0-8F4E-310C34F95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79744"/>
        <c:axId val="49281280"/>
      </c:barChart>
      <c:catAx>
        <c:axId val="492797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49281280"/>
        <c:crosses val="autoZero"/>
        <c:auto val="1"/>
        <c:lblAlgn val="ctr"/>
        <c:lblOffset val="100"/>
        <c:noMultiLvlLbl val="0"/>
      </c:catAx>
      <c:valAx>
        <c:axId val="49281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927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Italia - Valore delle procedure avviate (CIG) di importo &gt; 40mila euro. Anni 2015-2017. Dato trimestrale. Milioni di Euro</a:t>
            </a:r>
            <a:r>
              <a:rPr lang="it-IT" sz="1400" baseline="0" dirty="0"/>
              <a:t> </a:t>
            </a:r>
            <a:r>
              <a:rPr lang="it-IT" sz="1400" baseline="0" dirty="0" smtClean="0"/>
              <a:t>correnti</a:t>
            </a:r>
            <a:endParaRPr lang="it-IT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Congiuntura!$D$2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D387-4255-B593-D5974A5B81F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387-4255-B593-D5974A5B81F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D387-4255-B593-D5974A5B81F9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387-4255-B593-D5974A5B81F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Congiuntura!$B$3:$B$15</c:f>
              <c:strCache>
                <c:ptCount val="13"/>
                <c:pt idx="0">
                  <c:v>2015-1</c:v>
                </c:pt>
                <c:pt idx="1">
                  <c:v>2015-2</c:v>
                </c:pt>
                <c:pt idx="2">
                  <c:v>2015-3</c:v>
                </c:pt>
                <c:pt idx="3">
                  <c:v>2015-4</c:v>
                </c:pt>
                <c:pt idx="4">
                  <c:v>2016-1</c:v>
                </c:pt>
                <c:pt idx="5">
                  <c:v>2016-2</c:v>
                </c:pt>
                <c:pt idx="6">
                  <c:v>2016-3</c:v>
                </c:pt>
                <c:pt idx="7">
                  <c:v>2016-4</c:v>
                </c:pt>
                <c:pt idx="8">
                  <c:v>2017-1</c:v>
                </c:pt>
                <c:pt idx="9">
                  <c:v>2017-2</c:v>
                </c:pt>
                <c:pt idx="10">
                  <c:v>2017-3</c:v>
                </c:pt>
                <c:pt idx="11">
                  <c:v>2017-4</c:v>
                </c:pt>
                <c:pt idx="12">
                  <c:v>2018-1</c:v>
                </c:pt>
              </c:strCache>
            </c:strRef>
          </c:cat>
          <c:val>
            <c:numRef>
              <c:f>Congiuntura!$D$3:$D$15</c:f>
              <c:numCache>
                <c:formatCode>General</c:formatCode>
                <c:ptCount val="13"/>
                <c:pt idx="0">
                  <c:v>4092</c:v>
                </c:pt>
                <c:pt idx="1">
                  <c:v>4865</c:v>
                </c:pt>
                <c:pt idx="2">
                  <c:v>5777</c:v>
                </c:pt>
                <c:pt idx="3">
                  <c:v>5757</c:v>
                </c:pt>
                <c:pt idx="4">
                  <c:v>2587</c:v>
                </c:pt>
                <c:pt idx="5">
                  <c:v>2892</c:v>
                </c:pt>
                <c:pt idx="6">
                  <c:v>3294</c:v>
                </c:pt>
                <c:pt idx="7">
                  <c:v>3990</c:v>
                </c:pt>
                <c:pt idx="8">
                  <c:v>2902</c:v>
                </c:pt>
                <c:pt idx="9">
                  <c:v>4477</c:v>
                </c:pt>
                <c:pt idx="10">
                  <c:v>3429</c:v>
                </c:pt>
                <c:pt idx="11">
                  <c:v>4692</c:v>
                </c:pt>
                <c:pt idx="12">
                  <c:v>3683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87-4255-B593-D5974A5B8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23488"/>
        <c:axId val="38625280"/>
      </c:barChart>
      <c:catAx>
        <c:axId val="386234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38625280"/>
        <c:crosses val="autoZero"/>
        <c:auto val="1"/>
        <c:lblAlgn val="ctr"/>
        <c:lblOffset val="100"/>
        <c:noMultiLvlLbl val="0"/>
      </c:catAx>
      <c:valAx>
        <c:axId val="38625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862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A8195B"/>
                </a:solidFill>
              </a:defRPr>
            </a:pPr>
            <a:r>
              <a:rPr lang="it-IT" dirty="0">
                <a:solidFill>
                  <a:srgbClr val="A8195B"/>
                </a:solidFill>
              </a:rPr>
              <a:t>Andamento spesa </a:t>
            </a:r>
            <a:r>
              <a:rPr lang="it-IT" dirty="0" smtClean="0">
                <a:solidFill>
                  <a:srgbClr val="A8195B"/>
                </a:solidFill>
              </a:rPr>
              <a:t>in</a:t>
            </a:r>
            <a:r>
              <a:rPr lang="it-IT" baseline="0" dirty="0" smtClean="0">
                <a:solidFill>
                  <a:srgbClr val="A8195B"/>
                </a:solidFill>
              </a:rPr>
              <a:t> c/capitale </a:t>
            </a:r>
            <a:r>
              <a:rPr lang="it-IT" dirty="0" smtClean="0">
                <a:solidFill>
                  <a:srgbClr val="A8195B"/>
                </a:solidFill>
              </a:rPr>
              <a:t>dei comuni Italia</a:t>
            </a:r>
            <a:endParaRPr lang="it-IT" dirty="0">
              <a:solidFill>
                <a:srgbClr val="A8195B"/>
              </a:solidFill>
            </a:endParaRPr>
          </a:p>
          <a:p>
            <a:pPr>
              <a:defRPr>
                <a:solidFill>
                  <a:srgbClr val="A8195B"/>
                </a:solidFill>
              </a:defRPr>
            </a:pPr>
            <a:r>
              <a:rPr lang="it-IT" dirty="0" smtClean="0">
                <a:solidFill>
                  <a:srgbClr val="A8195B"/>
                </a:solidFill>
              </a:rPr>
              <a:t>Variazioni </a:t>
            </a:r>
            <a:r>
              <a:rPr lang="it-IT" dirty="0">
                <a:solidFill>
                  <a:srgbClr val="A8195B"/>
                </a:solidFill>
              </a:rPr>
              <a:t>% 2016/2015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644668161277385E-2"/>
          <c:y val="0.20971427151369307"/>
          <c:w val="0.9234363323353435"/>
          <c:h val="0.66723434238301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Foglio1!$D$49</c:f>
              <c:strCache>
                <c:ptCount val="1"/>
                <c:pt idx="0">
                  <c:v>Var % 2016/2015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Foglio1!$A$50:$A$52</c:f>
              <c:strCache>
                <c:ptCount val="3"/>
                <c:pt idx="0">
                  <c:v>Impegni (Fonte Corte dei conti)</c:v>
                </c:pt>
                <c:pt idx="1">
                  <c:v>Pagamenti (Fonte Corte dei Conti)</c:v>
                </c:pt>
                <c:pt idx="2">
                  <c:v>Impegni (fonte Ifel)</c:v>
                </c:pt>
              </c:strCache>
            </c:strRef>
          </c:cat>
          <c:val>
            <c:numRef>
              <c:f>Foglio1!$D$50:$D$52</c:f>
              <c:numCache>
                <c:formatCode>General</c:formatCode>
                <c:ptCount val="3"/>
                <c:pt idx="0">
                  <c:v>39.1</c:v>
                </c:pt>
                <c:pt idx="1">
                  <c:v>-15.2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C-4F99-8818-4234CC54C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50624"/>
        <c:axId val="38652160"/>
      </c:barChart>
      <c:catAx>
        <c:axId val="3865062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/>
          <a:lstStyle/>
          <a:p>
            <a:pPr>
              <a:defRPr sz="1400" b="1"/>
            </a:pPr>
            <a:endParaRPr lang="it-IT"/>
          </a:p>
        </c:txPr>
        <c:crossAx val="38652160"/>
        <c:crosses val="autoZero"/>
        <c:auto val="1"/>
        <c:lblAlgn val="ctr"/>
        <c:lblOffset val="100"/>
        <c:noMultiLvlLbl val="0"/>
      </c:catAx>
      <c:valAx>
        <c:axId val="38652160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/>
            </a:pPr>
            <a:endParaRPr lang="it-IT"/>
          </a:p>
        </c:txPr>
        <c:crossAx val="38650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0.08421</cdr:x>
      <cdr:y>0.63684</cdr:y>
    </cdr:from>
    <cdr:to>
      <cdr:x>0.57565</cdr:x>
      <cdr:y>0.71698</cdr:y>
    </cdr:to>
    <cdr:sp macro="" textlink="">
      <cdr:nvSpPr>
        <cdr:cNvPr id="2" name="Parentesi graffa aperta 1"/>
        <cdr:cNvSpPr/>
      </cdr:nvSpPr>
      <cdr:spPr>
        <a:xfrm xmlns:a="http://schemas.openxmlformats.org/drawingml/2006/main" rot="16200000">
          <a:off x="2104046" y="902468"/>
          <a:ext cx="305853" cy="3361818"/>
        </a:xfrm>
        <a:prstGeom xmlns:a="http://schemas.openxmlformats.org/drawingml/2006/main" prst="leftBrace">
          <a:avLst>
            <a:gd name="adj1" fmla="val 8333"/>
            <a:gd name="adj2" fmla="val 50735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0.28421</cdr:x>
      <cdr:y>0.69811</cdr:y>
    </cdr:from>
    <cdr:to>
      <cdr:x>0.37895</cdr:x>
      <cdr:y>0.79114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944216" y="2664296"/>
          <a:ext cx="648072" cy="355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dirty="0"/>
            <a:t>2.8%</a:t>
          </a:r>
        </a:p>
      </cdr:txBody>
    </cdr:sp>
  </cdr:relSizeAnchor>
  <cdr:relSizeAnchor xmlns:cdr="http://schemas.openxmlformats.org/drawingml/2006/chartDrawing">
    <cdr:from>
      <cdr:x>0.57548</cdr:x>
      <cdr:y>0.34266</cdr:y>
    </cdr:from>
    <cdr:to>
      <cdr:x>0.57565</cdr:x>
      <cdr:y>0.80262</cdr:y>
    </cdr:to>
    <cdr:cxnSp macro="">
      <cdr:nvCxnSpPr>
        <cdr:cNvPr id="4" name="Connettore 1 3"/>
        <cdr:cNvCxnSpPr/>
      </cdr:nvCxnSpPr>
      <cdr:spPr>
        <a:xfrm xmlns:a="http://schemas.openxmlformats.org/drawingml/2006/main" flipH="1">
          <a:off x="3681908" y="1244600"/>
          <a:ext cx="1092" cy="16706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0.5775</cdr:x>
      <cdr:y>0.64237</cdr:y>
    </cdr:from>
    <cdr:to>
      <cdr:x>0.95603</cdr:x>
      <cdr:y>0.69862</cdr:y>
    </cdr:to>
    <cdr:sp macro="" textlink="">
      <cdr:nvSpPr>
        <cdr:cNvPr id="6" name="Parentesi graffa aperta 5"/>
        <cdr:cNvSpPr/>
      </cdr:nvSpPr>
      <cdr:spPr>
        <a:xfrm xmlns:a="http://schemas.openxmlformats.org/drawingml/2006/main" rot="16200000">
          <a:off x="5154984" y="1398958"/>
          <a:ext cx="226448" cy="2600759"/>
        </a:xfrm>
        <a:prstGeom xmlns:a="http://schemas.openxmlformats.org/drawingml/2006/main" prst="leftBrace">
          <a:avLst>
            <a:gd name="adj1" fmla="val 8333"/>
            <a:gd name="adj2" fmla="val 50735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0.69474</cdr:x>
      <cdr:y>0.69811</cdr:y>
    </cdr:from>
    <cdr:to>
      <cdr:x>0.85263</cdr:x>
      <cdr:y>0.79114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4752528" y="2664296"/>
          <a:ext cx="1080120" cy="355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dirty="0"/>
            <a:t>-2.5% (-23%)</a:t>
          </a:r>
        </a:p>
      </cdr:txBody>
    </cdr:sp>
  </cdr:relSizeAnchor>
  <cdr:relSizeAnchor xmlns:cdr="http://schemas.openxmlformats.org/drawingml/2006/chartDrawing">
    <cdr:from>
      <cdr:x>0.7848</cdr:x>
      <cdr:y>0.40707</cdr:y>
    </cdr:from>
    <cdr:to>
      <cdr:x>0.90631</cdr:x>
      <cdr:y>0.4751</cdr:y>
    </cdr:to>
    <cdr:sp macro="" textlink="">
      <cdr:nvSpPr>
        <cdr:cNvPr id="16" name="CasellaDiTesto 15"/>
        <cdr:cNvSpPr txBox="1"/>
      </cdr:nvSpPr>
      <cdr:spPr>
        <a:xfrm xmlns:a="http://schemas.openxmlformats.org/drawingml/2006/main">
          <a:off x="5021133" y="1478560"/>
          <a:ext cx="777418" cy="24709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dirty="0"/>
            <a:t>- 670 </a:t>
          </a:r>
          <a:r>
            <a:rPr lang="it-IT" sz="1100" b="1" dirty="0" err="1"/>
            <a:t>Mld</a:t>
          </a:r>
          <a:endParaRPr lang="it-IT" sz="1100" b="1" dirty="0"/>
        </a:p>
      </cdr:txBody>
    </cdr:sp>
  </cdr:relSizeAnchor>
  <cdr:relSizeAnchor xmlns:cdr="http://schemas.openxmlformats.org/drawingml/2006/chartDrawing">
    <cdr:from>
      <cdr:x>0.18947</cdr:x>
      <cdr:y>0.56604</cdr:y>
    </cdr:from>
    <cdr:to>
      <cdr:x>0.44047</cdr:x>
      <cdr:y>0.66808</cdr:y>
    </cdr:to>
    <cdr:sp macro="" textlink="">
      <cdr:nvSpPr>
        <cdr:cNvPr id="19" name="CasellaDiTesto 18"/>
        <cdr:cNvSpPr txBox="1"/>
      </cdr:nvSpPr>
      <cdr:spPr>
        <a:xfrm xmlns:a="http://schemas.openxmlformats.org/drawingml/2006/main">
          <a:off x="1296144" y="2160240"/>
          <a:ext cx="1717031" cy="389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50" b="1" dirty="0"/>
            <a:t>Tasso di crescita medio</a:t>
          </a:r>
        </a:p>
        <a:p xmlns:a="http://schemas.openxmlformats.org/drawingml/2006/main">
          <a:pPr algn="ctr"/>
          <a:r>
            <a:rPr lang="it-IT" sz="1050" b="1" dirty="0"/>
            <a:t>1995-2007</a:t>
          </a:r>
        </a:p>
      </cdr:txBody>
    </cdr:sp>
  </cdr:relSizeAnchor>
  <cdr:relSizeAnchor xmlns:cdr="http://schemas.openxmlformats.org/drawingml/2006/chartDrawing">
    <cdr:from>
      <cdr:x>0.65263</cdr:x>
      <cdr:y>0.56604</cdr:y>
    </cdr:from>
    <cdr:to>
      <cdr:x>0.90362</cdr:x>
      <cdr:y>0.67148</cdr:y>
    </cdr:to>
    <cdr:sp macro="" textlink="">
      <cdr:nvSpPr>
        <cdr:cNvPr id="20" name="CasellaDiTesto 19"/>
        <cdr:cNvSpPr txBox="1"/>
      </cdr:nvSpPr>
      <cdr:spPr>
        <a:xfrm xmlns:a="http://schemas.openxmlformats.org/drawingml/2006/main">
          <a:off x="4464496" y="2160240"/>
          <a:ext cx="1716963" cy="402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050" b="1" dirty="0"/>
            <a:t>Tasso di crescita medio</a:t>
          </a:r>
        </a:p>
        <a:p xmlns:a="http://schemas.openxmlformats.org/drawingml/2006/main">
          <a:pPr algn="ctr"/>
          <a:r>
            <a:rPr lang="it-IT" sz="1050" b="1" dirty="0"/>
            <a:t>2008-2017</a:t>
          </a:r>
        </a:p>
      </cdr:txBody>
    </cdr:sp>
  </cdr:relSizeAnchor>
  <cdr:relSizeAnchor xmlns:cdr="http://schemas.openxmlformats.org/drawingml/2006/chartDrawing">
    <cdr:from>
      <cdr:x>0.78144</cdr:x>
      <cdr:y>0.398</cdr:y>
    </cdr:from>
    <cdr:to>
      <cdr:x>0.90462</cdr:x>
      <cdr:y>0.48643</cdr:y>
    </cdr:to>
    <cdr:sp macro="" textlink="">
      <cdr:nvSpPr>
        <cdr:cNvPr id="24" name="Ovale 23"/>
        <cdr:cNvSpPr/>
      </cdr:nvSpPr>
      <cdr:spPr>
        <a:xfrm xmlns:a="http://schemas.openxmlformats.org/drawingml/2006/main">
          <a:off x="5345643" y="1232345"/>
          <a:ext cx="842645" cy="27381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0.01053</cdr:x>
      <cdr:y>0.9387</cdr:y>
    </cdr:from>
    <cdr:to>
      <cdr:x>0.31797</cdr:x>
      <cdr:y>1</cdr:y>
    </cdr:to>
    <cdr:sp macro="" textlink="">
      <cdr:nvSpPr>
        <cdr:cNvPr id="21" name="CasellaDiTesto 20"/>
        <cdr:cNvSpPr txBox="1"/>
      </cdr:nvSpPr>
      <cdr:spPr>
        <a:xfrm xmlns:a="http://schemas.openxmlformats.org/drawingml/2006/main">
          <a:off x="72008" y="3744416"/>
          <a:ext cx="2103123" cy="233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dirty="0"/>
            <a:t>Elaborazioni su dati Eurostat</a:t>
          </a:r>
        </a:p>
      </cdr:txBody>
    </cdr:sp>
  </cdr:relSizeAnchor>
  <cdr:relSizeAnchor xmlns:cdr="http://schemas.openxmlformats.org/drawingml/2006/chartDrawing">
    <cdr:from>
      <cdr:x>0.5719</cdr:x>
      <cdr:y>0.34071</cdr:y>
    </cdr:from>
    <cdr:to>
      <cdr:x>0.95082</cdr:x>
      <cdr:y>0.34266</cdr:y>
    </cdr:to>
    <cdr:cxnSp macro="">
      <cdr:nvCxnSpPr>
        <cdr:cNvPr id="13" name="Connettore 1 12"/>
        <cdr:cNvCxnSpPr/>
      </cdr:nvCxnSpPr>
      <cdr:spPr>
        <a:xfrm xmlns:a="http://schemas.openxmlformats.org/drawingml/2006/main">
          <a:off x="3659003" y="1237537"/>
          <a:ext cx="2424297" cy="706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0.95545</cdr:x>
      <cdr:y>0.08517</cdr:y>
    </cdr:from>
    <cdr:to>
      <cdr:x>0.95564</cdr:x>
      <cdr:y>0.52952</cdr:y>
    </cdr:to>
    <cdr:cxnSp macro="">
      <cdr:nvCxnSpPr>
        <cdr:cNvPr id="17" name="Connettore 1 16"/>
        <cdr:cNvCxnSpPr/>
      </cdr:nvCxnSpPr>
      <cdr:spPr>
        <a:xfrm xmlns:a="http://schemas.openxmlformats.org/drawingml/2006/main" flipH="1">
          <a:off x="6564576" y="342900"/>
          <a:ext cx="1324" cy="17889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0.80407</cdr:x>
      <cdr:y>0.21451</cdr:y>
    </cdr:from>
    <cdr:to>
      <cdr:x>0.92558</cdr:x>
      <cdr:y>0.28254</cdr:y>
    </cdr:to>
    <cdr:sp macro="" textlink="">
      <cdr:nvSpPr>
        <cdr:cNvPr id="25" name="CasellaDiTesto 24"/>
        <cdr:cNvSpPr txBox="1"/>
      </cdr:nvSpPr>
      <cdr:spPr>
        <a:xfrm xmlns:a="http://schemas.openxmlformats.org/drawingml/2006/main">
          <a:off x="5524500" y="863600"/>
          <a:ext cx="834859" cy="27388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- 560 Mld</a:t>
          </a:r>
        </a:p>
      </cdr:txBody>
    </cdr:sp>
  </cdr:relSizeAnchor>
  <cdr:relSizeAnchor xmlns:cdr="http://schemas.openxmlformats.org/drawingml/2006/chartDrawing">
    <cdr:from>
      <cdr:x>0.79852</cdr:x>
      <cdr:y>0.20189</cdr:y>
    </cdr:from>
    <cdr:to>
      <cdr:x>0.92169</cdr:x>
      <cdr:y>0.29032</cdr:y>
    </cdr:to>
    <cdr:sp macro="" textlink="">
      <cdr:nvSpPr>
        <cdr:cNvPr id="26" name="Ovale 25"/>
        <cdr:cNvSpPr/>
      </cdr:nvSpPr>
      <cdr:spPr>
        <a:xfrm xmlns:a="http://schemas.openxmlformats.org/drawingml/2006/main">
          <a:off x="5486400" y="812800"/>
          <a:ext cx="846264" cy="35601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0.00398</cdr:x>
      <cdr:y>0.93716</cdr:y>
    </cdr:from>
    <cdr:to>
      <cdr:x>0.31157</cdr:x>
      <cdr:y>1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5400" y="3445608"/>
          <a:ext cx="1963616" cy="2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900"/>
            <a:t>Elaborazioni su dati Eurostat</a:t>
          </a:r>
        </a:p>
      </cdr:txBody>
    </cdr:sp>
  </cdr:relSizeAnchor>
  <cdr:relSizeAnchor xmlns:cdr="http://schemas.openxmlformats.org/drawingml/2006/chartDrawing">
    <cdr:from>
      <cdr:x>0.67143</cdr:x>
      <cdr:y>0.34091</cdr:y>
    </cdr:from>
    <cdr:to>
      <cdr:x>0.98571</cdr:x>
      <cdr:y>0.41796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3384376" y="1080120"/>
          <a:ext cx="1584175" cy="2441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it-IT" sz="1200" b="1" dirty="0">
              <a:solidFill>
                <a:schemeClr val="bg1"/>
              </a:solidFill>
            </a:rPr>
            <a:t>Francia: -0.7% (-11 </a:t>
          </a:r>
          <a:r>
            <a:rPr lang="it-IT" sz="1200" b="1" dirty="0" err="1">
              <a:solidFill>
                <a:schemeClr val="bg1"/>
              </a:solidFill>
            </a:rPr>
            <a:t>Mld</a:t>
          </a:r>
          <a:r>
            <a:rPr lang="it-IT" sz="1200" b="1" dirty="0">
              <a:solidFill>
                <a:schemeClr val="bg1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0.67143</cdr:x>
      <cdr:y>0.54545</cdr:y>
    </cdr:from>
    <cdr:to>
      <cdr:x>0.98571</cdr:x>
      <cdr:y>0.63558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384377" y="1728192"/>
          <a:ext cx="1584176" cy="2855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1" dirty="0">
              <a:solidFill>
                <a:schemeClr val="bg1"/>
              </a:solidFill>
            </a:rPr>
            <a:t>UK: -0.5% (-6 </a:t>
          </a:r>
          <a:r>
            <a:rPr lang="it-IT" sz="1200" b="1" dirty="0" err="1">
              <a:solidFill>
                <a:schemeClr val="bg1"/>
              </a:solidFill>
            </a:rPr>
            <a:t>Mld</a:t>
          </a:r>
          <a:r>
            <a:rPr lang="it-IT" sz="1200" b="1" dirty="0">
              <a:solidFill>
                <a:schemeClr val="bg1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0.67143</cdr:x>
      <cdr:y>0.65909</cdr:y>
    </cdr:from>
    <cdr:to>
      <cdr:x>0.98571</cdr:x>
      <cdr:y>0.71848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384377" y="2088232"/>
          <a:ext cx="1584176" cy="18816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1" dirty="0">
              <a:solidFill>
                <a:schemeClr val="bg1"/>
              </a:solidFill>
            </a:rPr>
            <a:t>Italia: -1.3% (-19 </a:t>
          </a:r>
          <a:r>
            <a:rPr lang="it-IT" sz="1200" b="1" dirty="0" err="1">
              <a:solidFill>
                <a:schemeClr val="bg1"/>
              </a:solidFill>
            </a:rPr>
            <a:t>Mld</a:t>
          </a:r>
          <a:r>
            <a:rPr lang="it-IT" sz="1200" b="1" dirty="0">
              <a:solidFill>
                <a:schemeClr val="bg1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0.67143</cdr:x>
      <cdr:y>0.72727</cdr:y>
    </cdr:from>
    <cdr:to>
      <cdr:x>0.98571</cdr:x>
      <cdr:y>0.81818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3384377" y="2304256"/>
          <a:ext cx="1584176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200" b="1" dirty="0">
              <a:solidFill>
                <a:schemeClr val="bg1"/>
              </a:solidFill>
            </a:rPr>
            <a:t>Germania: -0.3% (-0.2</a:t>
          </a:r>
          <a:r>
            <a:rPr lang="it-IT" sz="1200" b="1" baseline="0" dirty="0">
              <a:solidFill>
                <a:schemeClr val="bg1"/>
              </a:solidFill>
            </a:rPr>
            <a:t> </a:t>
          </a:r>
          <a:r>
            <a:rPr lang="it-IT" sz="1200" b="1" dirty="0" err="1">
              <a:solidFill>
                <a:schemeClr val="bg1"/>
              </a:solidFill>
            </a:rPr>
            <a:t>Mld</a:t>
          </a:r>
          <a:r>
            <a:rPr lang="it-IT" sz="1200" b="1" dirty="0">
              <a:solidFill>
                <a:schemeClr val="bg1"/>
              </a:solidFill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0.67276</cdr:x>
      <cdr:y>0.11434</cdr:y>
    </cdr:from>
    <cdr:to>
      <cdr:x>0.76782</cdr:x>
      <cdr:y>0.86207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4673600" y="400050"/>
          <a:ext cx="660400" cy="2616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0.01828</cdr:x>
      <cdr:y>0.92196</cdr:y>
    </cdr:from>
    <cdr:to>
      <cdr:x>0.30094</cdr:x>
      <cdr:y>0.98799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27000" y="3225800"/>
          <a:ext cx="1963616" cy="2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900"/>
            <a:t>Elaborazioni su dati Eurostat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0.19355</cdr:x>
      <cdr:y>0.88571</cdr:y>
    </cdr:from>
    <cdr:to>
      <cdr:x>0.94118</cdr:x>
      <cdr:y>0.97917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864096" y="2232248"/>
          <a:ext cx="3337798" cy="235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it-IT" sz="1400" b="1" dirty="0"/>
            <a:t>Variazione spesa c/</a:t>
          </a:r>
          <a:r>
            <a:rPr lang="it-IT" sz="1400" b="1" dirty="0" err="1"/>
            <a:t>to</a:t>
          </a:r>
          <a:r>
            <a:rPr lang="it-IT" sz="1400" b="1" dirty="0"/>
            <a:t> capitale </a:t>
          </a:r>
          <a:r>
            <a:rPr lang="it-IT" sz="1400" b="1" dirty="0" smtClean="0"/>
            <a:t>2016/2015</a:t>
          </a:r>
          <a:endParaRPr lang="it-IT" sz="1400" b="1" dirty="0"/>
        </a:p>
      </cdr:txBody>
    </cdr:sp>
  </cdr:relSizeAnchor>
  <cdr:relSizeAnchor xmlns:cdr="http://schemas.openxmlformats.org/drawingml/2006/chartDrawing">
    <cdr:from>
      <cdr:x>2.10414E-7</cdr:x>
      <cdr:y>0</cdr:y>
    </cdr:from>
    <cdr:to>
      <cdr:x>0.04545</cdr:x>
      <cdr:y>0.85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" y="0"/>
          <a:ext cx="216024" cy="2448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b="1" dirty="0"/>
            <a:t>Saldo di cassa pro</a:t>
          </a:r>
          <a:r>
            <a:rPr lang="it-IT" sz="1400" b="1" baseline="0" dirty="0"/>
            <a:t> </a:t>
          </a:r>
          <a:r>
            <a:rPr lang="it-IT" sz="1400" b="1" baseline="0" dirty="0" smtClean="0"/>
            <a:t>capite 2015</a:t>
          </a:r>
          <a:endParaRPr lang="it-IT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0.03295</cdr:x>
      <cdr:y>0.72492</cdr:y>
    </cdr:from>
    <cdr:to>
      <cdr:x>0.98957</cdr:x>
      <cdr:y>0.72492</cdr:y>
    </cdr:to>
    <cdr:sp macro="" textlink="">
      <cdr:nvSpPr>
        <cdr:cNvPr id="3" name="Connettore 1 2"/>
        <cdr:cNvSpPr/>
      </cdr:nvSpPr>
      <cdr:spPr>
        <a:xfrm xmlns:a="http://schemas.openxmlformats.org/drawingml/2006/main">
          <a:off x="246752" y="2192404"/>
          <a:ext cx="71640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602C2-1937-4AF7-BE51-660F420BFBD7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FE323-F526-4AE8-A16D-1C6403E497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C9B95-90FD-427C-AEBE-183C502A949D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5971-FBD1-4163-ADEC-1A6D06A146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79681" y="4690361"/>
            <a:ext cx="5436720" cy="4441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3850560" y="9378933"/>
            <a:ext cx="2944080" cy="492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643A40-E568-4AAE-BD25-6AAB5C171180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22A529-CB5A-433C-AB55-A39DC317C549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dirty="0" smtClean="0"/>
              <a:t>Consolidato regionale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dirty="0" smtClean="0"/>
              <a:t>Decreto Mezzogiorno introduce incentivi alle regione a rendere disponibili risorse</a:t>
            </a: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prima applicazione delle intese regionali è stata influenzata oltre che dai “tagli” anche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dall'assenza di un incentivo alle Regioni che cedessero spazi finanziari. Solo con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l'adozione del Decreto per il Mezzogiorno si è introdotto l'incentivo dello svincolo di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destinazione dei trasferimenti statali, in misura pari al doppio degli spazi finanziari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ceduti, che ha prodotto un robusto incremento dei plafond. Un'ulteriore spinta nella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cessione di spazi finanziari regionali potrebbe derivare dall'introduzione di un contributo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erariale, come avveniva in passato.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Sulle intese regionali ha finito per incidere anche la concorrenza dei patti nazionali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verticali con cui lo Stato ha ceduto spazi finanziari agli enti locali, al fine di favorire gli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investimenti, ma largamente inferiori rispetto alle richieste. Anche la scansione temporale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 intese regionali rischia di rappresentare un elemento di difficoltà in quanto il riparto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degli spazi finanziari a inizio anno se da un lato concede agli enti richiedenti più tempo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programmare ed effettuare l'investimento, dall'altro gli enti cedenti sono più prudenti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attesa che si definiscano le regole di finanza pubblica locale. Un potenziamento del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ruolo delle intese regionali, dunque, passa inevitabilmente dalla necessità di definire un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quadro di finanza territoriale sufficientemente chiaro che consenta di programmare, con</a:t>
            </a:r>
          </a:p>
          <a:p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affidabili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cronoprogrammi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 spese di investimento.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22A529-CB5A-433C-AB55-A39DC317C549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body"/>
          </p:nvPr>
        </p:nvSpPr>
        <p:spPr>
          <a:xfrm>
            <a:off x="679681" y="4690361"/>
            <a:ext cx="5436720" cy="4441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3850560" y="9378933"/>
            <a:ext cx="2944080" cy="492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5DDF42-FB65-424B-ADFD-314FC06ED9A1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A870F-47AA-43D2-9602-E35340A8BA8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Obiettivi: Semplificazione e</a:t>
            </a:r>
            <a:r>
              <a:rPr lang="it-IT" baseline="0" dirty="0" smtClean="0"/>
              <a:t> q</a:t>
            </a:r>
            <a:r>
              <a:rPr lang="it-IT" dirty="0" smtClean="0"/>
              <a:t>ualificazione del sistema (imprese</a:t>
            </a:r>
            <a:r>
              <a:rPr lang="it-IT" baseline="0" dirty="0" smtClean="0"/>
              <a:t> e stazioni appaltanti) con controllo di </a:t>
            </a:r>
            <a:r>
              <a:rPr lang="it-IT" baseline="0" dirty="0" err="1" smtClean="0"/>
              <a:t>anac</a:t>
            </a:r>
            <a:r>
              <a:rPr lang="it-IT" baseline="0" dirty="0" smtClean="0"/>
              <a:t> e riduzione discrezionalità delle stazioni appaltanti</a:t>
            </a:r>
          </a:p>
          <a:p>
            <a:endParaRPr lang="it-IT" baseline="0" dirty="0" smtClean="0"/>
          </a:p>
          <a:p>
            <a:endParaRPr lang="it-IT" dirty="0" smtClean="0"/>
          </a:p>
          <a:p>
            <a:r>
              <a:rPr lang="it-IT" dirty="0" smtClean="0"/>
              <a:t>Oltre la metà dei lavori registrano un aumento di costi e di tempi nella fase di esecuzione rispetto agli accordi</a:t>
            </a:r>
            <a:r>
              <a:rPr lang="it-IT" baseline="0" dirty="0" smtClean="0"/>
              <a:t> presi nel contratto.</a:t>
            </a:r>
          </a:p>
          <a:p>
            <a:r>
              <a:rPr lang="it-IT" baseline="0" dirty="0" smtClean="0"/>
              <a:t>Manca principio della semplificazione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Esempio</a:t>
            </a:r>
            <a:r>
              <a:rPr lang="it-IT" baseline="0" dirty="0" smtClean="0"/>
              <a:t> fondi strutturali</a:t>
            </a:r>
          </a:p>
          <a:p>
            <a:r>
              <a:rPr lang="it-IT" baseline="0" dirty="0" smtClean="0"/>
              <a:t>La riforma interviene su un problema molto difficile quello della inefficienza della spesa</a:t>
            </a:r>
          </a:p>
          <a:p>
            <a:endParaRPr lang="it-IT" baseline="0" dirty="0" smtClean="0"/>
          </a:p>
          <a:p>
            <a:r>
              <a:rPr lang="it-IT" dirty="0" smtClean="0"/>
              <a:t>Non è un problema di risorse, ma di capacità</a:t>
            </a:r>
            <a:r>
              <a:rPr lang="it-IT" baseline="0" dirty="0" smtClean="0"/>
              <a:t> di spesa, qualità ed efficienza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A870F-47AA-43D2-9602-E35340A8BA89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>
                <a:solidFill>
                  <a:srgbClr val="A8195B"/>
                </a:solidFill>
              </a:rPr>
              <a:t>Lavoratori precari con diritto alla stabilizzazione nel comparto pubblico toscano: (EELL, regioni, sanità università)  1.378 su 2.208 tempi determinati attivi nel 2015 (62%) .A questi si aggiungono altri 600 lavoratori che potrebbero ottenere un posto a tempo </a:t>
            </a:r>
            <a:endParaRPr lang="it-IT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22A529-CB5A-433C-AB55-A39DC317C549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22A529-CB5A-433C-AB55-A39DC317C549}" type="slidenum">
              <a:rPr lang="it-IT" smtClean="0"/>
              <a:pPr/>
              <a:t>22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79681" y="4690361"/>
            <a:ext cx="5436720" cy="44418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3850560" y="9378933"/>
            <a:ext cx="2944080" cy="4923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643A40-E568-4AAE-BD25-6AAB5C171180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body"/>
          </p:nvPr>
        </p:nvSpPr>
        <p:spPr>
          <a:xfrm>
            <a:off x="679680" y="4664940"/>
            <a:ext cx="5437440" cy="441860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D’altra parte la crisi ha colpito sia in Italia che in Toscana soprattutto gli investimenti. Di qui la necessità di rilanciarli per rilanciare l’occupazione</a:t>
            </a:r>
          </a:p>
        </p:txBody>
      </p:sp>
      <p:sp>
        <p:nvSpPr>
          <p:cNvPr id="451" name="CustomShape 2"/>
          <p:cNvSpPr/>
          <p:nvPr/>
        </p:nvSpPr>
        <p:spPr>
          <a:xfrm>
            <a:off x="3850560" y="9327732"/>
            <a:ext cx="2944800" cy="4901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25C3416-DBB7-4DAB-9AFA-BD44FDC33998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riduzione della componente locale sulla spesa della pubblica amministrazione è particolarmente evidente e continua dal 2009, mentre l’autonomia fiscale diventa, negli anni del Patto di Stabilità, il modo in cui gli enti raccolgo risorse presso i cittadini da destinare al risanamento dei conti pubblici (cfr. Rapporto finanza territoriale, 2016).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Nell’ultimo periodo è cresciuta la consapevolezza della contraddizione tra rigore dei conti pubblici e ripresa economica e si è affermata l’urgenza di agganciare i deboli segnali di ripresa economica. Maggiore attenzione è stata rivolta agli enti territoriali, proprio per la loro capacità di attivazione diffusa del sistema produttivo e di promozione di misure di protezione sociale. In realtà, ad una analisi più attenta, l’azione di controllo sui conti si traduce tuttora in un accentramento delle leve di spesa e di entrata degli enti territoriali e le azioni intraprese stentano a manifestare gli effetti attesi sulla ripresa degli investimenti.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body"/>
          </p:nvPr>
        </p:nvSpPr>
        <p:spPr>
          <a:xfrm>
            <a:off x="679680" y="4690361"/>
            <a:ext cx="5437440" cy="4442596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approssima il saldo utilizzato da ISTAT in sede europea per la definizione dell’indebitamento netto della Pubblica Amministrazione.</a:t>
            </a:r>
          </a:p>
          <a:p>
            <a:pPr marL="216000" indent="-216000"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3850560" y="9378933"/>
            <a:ext cx="2944800" cy="493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E4F5C2E-7B3A-4608-9295-0F554A6DD1D9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body"/>
          </p:nvPr>
        </p:nvSpPr>
        <p:spPr>
          <a:xfrm>
            <a:off x="679680" y="4690361"/>
            <a:ext cx="5437440" cy="4442596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3850560" y="9378933"/>
            <a:ext cx="2944800" cy="493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7523489-11EE-4136-B348-375B24E37301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7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2016 </a:t>
            </a:r>
            <a:r>
              <a:rPr lang="it-IT" baseline="0" dirty="0" smtClean="0"/>
              <a:t>i comuni possono spendere più liberamente le risorse di cui dispongono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Quanto ha inciso il godere di questi spazi finanziari nelle scelte di investire. Se c’è una relazione diretta tra</a:t>
            </a:r>
            <a:r>
              <a:rPr lang="it-IT" baseline="0" dirty="0" smtClean="0"/>
              <a:t> disponibilità di risorse e loro impiego negli investimenti.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 altro modo</a:t>
            </a:r>
            <a:r>
              <a:rPr lang="it-IT" baseline="0" dirty="0" smtClean="0"/>
              <a:t> per vedere la stessa cosa è l’</a:t>
            </a:r>
            <a:r>
              <a:rPr lang="it-IT" baseline="0" dirty="0" err="1" smtClean="0"/>
              <a:t>overshooting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 userDrawn="1"/>
        </p:nvSpPr>
        <p:spPr>
          <a:xfrm>
            <a:off x="1687680" y="6301424"/>
            <a:ext cx="7452000" cy="223920"/>
          </a:xfrm>
          <a:custGeom>
            <a:avLst/>
            <a:gdLst/>
            <a:ahLst/>
            <a:cxn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E969A3">
              <a:alpha val="69804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/>
          <p:cNvSpPr/>
          <p:nvPr userDrawn="1"/>
        </p:nvSpPr>
        <p:spPr>
          <a:xfrm>
            <a:off x="36360" y="6448352"/>
            <a:ext cx="9102960" cy="221008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C81E6B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 userDrawn="1"/>
        </p:nvSpPr>
        <p:spPr>
          <a:xfrm>
            <a:off x="0" y="6381328"/>
            <a:ext cx="9138960" cy="476672"/>
          </a:xfrm>
          <a:custGeom>
            <a:avLst/>
            <a:gdLst/>
            <a:ahLst/>
            <a:cxnLst/>
            <a:rect l="l" t="t" r="r" b="b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A90D51"/>
          </a:solidFill>
          <a:ln w="126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6" name="Immagine 19"/>
          <p:cNvPicPr/>
          <p:nvPr userDrawn="1"/>
        </p:nvPicPr>
        <p:blipFill>
          <a:blip r:embed="rId2" cstate="print"/>
          <a:stretch/>
        </p:blipFill>
        <p:spPr>
          <a:xfrm>
            <a:off x="107504" y="6453336"/>
            <a:ext cx="1152000" cy="324000"/>
          </a:xfrm>
          <a:prstGeom prst="rect">
            <a:avLst/>
          </a:prstGeom>
          <a:ln w="9360">
            <a:noFill/>
          </a:ln>
        </p:spPr>
      </p:pic>
      <p:cxnSp>
        <p:nvCxnSpPr>
          <p:cNvPr id="7" name="Connettore 1 3"/>
          <p:cNvCxnSpPr>
            <a:cxnSpLocks noChangeShapeType="1"/>
          </p:cNvCxnSpPr>
          <p:nvPr userDrawn="1"/>
        </p:nvCxnSpPr>
        <p:spPr bwMode="auto">
          <a:xfrm>
            <a:off x="320793" y="733647"/>
            <a:ext cx="8489950" cy="0"/>
          </a:xfrm>
          <a:prstGeom prst="line">
            <a:avLst/>
          </a:prstGeom>
          <a:noFill/>
          <a:ln w="38100" algn="ctr">
            <a:solidFill>
              <a:srgbClr val="961650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5796136" y="404664"/>
            <a:ext cx="3168352" cy="864096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rpet_marchio_2016_orizz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488" y="188640"/>
            <a:ext cx="2160000" cy="878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428625" y="1143000"/>
            <a:ext cx="8215313" cy="5000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3"/>
          <p:cNvCxnSpPr>
            <a:cxnSpLocks noChangeShapeType="1"/>
          </p:cNvCxnSpPr>
          <p:nvPr/>
        </p:nvCxnSpPr>
        <p:spPr bwMode="auto">
          <a:xfrm>
            <a:off x="327025" y="836712"/>
            <a:ext cx="8489950" cy="0"/>
          </a:xfrm>
          <a:prstGeom prst="line">
            <a:avLst/>
          </a:prstGeom>
          <a:noFill/>
          <a:ln w="38100" algn="ctr">
            <a:solidFill>
              <a:srgbClr val="A90D5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BAC3-1CDD-43A9-810B-EE275EE7D8B4}" type="datetimeFigureOut">
              <a:rPr lang="it-IT" smtClean="0"/>
              <a:pPr/>
              <a:t>19/04/2018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03E8-2921-46AE-93C1-B789478F603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23528" y="1988840"/>
            <a:ext cx="8496944" cy="208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500"/>
              </a:lnSpc>
            </a:pPr>
            <a:r>
              <a:rPr lang="it-IT" sz="4400" b="1" strike="noStrike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politiche per gli investimenti pubblici, le regole e gli impatti</a:t>
            </a:r>
          </a:p>
          <a:p>
            <a:pPr algn="ctr"/>
            <a:r>
              <a:rPr lang="it-IT" sz="3200" b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l</a:t>
            </a:r>
            <a:r>
              <a:rPr lang="it-IT" sz="3200" b="1" strike="noStrike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imiti e le potenzialità di investimento degli enti</a:t>
            </a:r>
            <a:endParaRPr lang="it-IT" sz="1050" b="1" i="1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  <a:p>
            <a:pPr marL="343080" indent="-341640" algn="ctr">
              <a:lnSpc>
                <a:spcPct val="100000"/>
              </a:lnSpc>
            </a:pPr>
            <a:endParaRPr lang="it-IT" sz="1050" b="1" i="1" strike="noStrike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104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990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	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5272172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Rapporto sulla finanza territoriale 2017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19 Aprile 2018 – CNEL, Roma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uppo 15"/>
          <p:cNvGrpSpPr>
            <a:grpSpLocks noChangeAspect="1"/>
          </p:cNvGrpSpPr>
          <p:nvPr/>
        </p:nvGrpSpPr>
        <p:grpSpPr>
          <a:xfrm>
            <a:off x="1692000" y="6161280"/>
            <a:ext cx="5760000" cy="508080"/>
            <a:chOff x="1331640" y="6074219"/>
            <a:chExt cx="6746989" cy="595141"/>
          </a:xfrm>
        </p:grpSpPr>
        <p:pic>
          <p:nvPicPr>
            <p:cNvPr id="17" name="Immagine 16" descr="ipres puglia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9387" y="6074219"/>
              <a:ext cx="1296000" cy="595141"/>
            </a:xfrm>
            <a:prstGeom prst="rect">
              <a:avLst/>
            </a:prstGeom>
          </p:spPr>
        </p:pic>
        <p:pic>
          <p:nvPicPr>
            <p:cNvPr id="18" name="Immagine 17" descr="Eupolis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2629" y="6074219"/>
              <a:ext cx="1656000" cy="424511"/>
            </a:xfrm>
            <a:prstGeom prst="rect">
              <a:avLst/>
            </a:prstGeom>
          </p:spPr>
        </p:pic>
        <p:pic>
          <p:nvPicPr>
            <p:cNvPr id="19" name="Immagine 18" descr="ir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640" y="6074219"/>
              <a:ext cx="432000" cy="484505"/>
            </a:xfrm>
            <a:prstGeom prst="rect">
              <a:avLst/>
            </a:prstGeom>
          </p:spPr>
        </p:pic>
        <p:pic>
          <p:nvPicPr>
            <p:cNvPr id="20" name="Immagine 19" descr="logo-srm-1030x728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863" t="24374" r="20863" b="42201"/>
            <a:stretch>
              <a:fillRect/>
            </a:stretch>
          </p:blipFill>
          <p:spPr>
            <a:xfrm>
              <a:off x="5140881" y="6074219"/>
              <a:ext cx="936000" cy="379458"/>
            </a:xfrm>
            <a:prstGeom prst="rect">
              <a:avLst/>
            </a:prstGeom>
          </p:spPr>
        </p:pic>
        <p:pic>
          <p:nvPicPr>
            <p:cNvPr id="21" name="Immagine 20" descr="received_10155764699988418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1134" y="6074219"/>
              <a:ext cx="1044000" cy="4328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2600" b="1" dirty="0" smtClean="0"/>
              <a:t>Le difficoltà di spesa degli enti comportano un eccesso di risparmio  (l’</a:t>
            </a:r>
            <a:r>
              <a:rPr lang="it-IT" sz="2600" b="1" dirty="0" err="1" smtClean="0"/>
              <a:t>overshooting</a:t>
            </a:r>
            <a:r>
              <a:rPr lang="it-IT" sz="2600" b="1" dirty="0" smtClean="0"/>
              <a:t>)</a:t>
            </a:r>
            <a:endParaRPr lang="it-IT" sz="2600" b="1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827584" y="1628800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SALDO REGIONALE CONSOLIDATO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Saldo effettivo - saldo obiettivo per tipologia di ente e per regione (</a:t>
            </a:r>
            <a:r>
              <a:rPr kumimoji="0" lang="it-IT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overshooting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). Milioni di euro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9633" name="Grafico 6"/>
          <p:cNvPicPr>
            <a:picLocks noChangeArrowheads="1"/>
          </p:cNvPicPr>
          <p:nvPr/>
        </p:nvPicPr>
        <p:blipFill>
          <a:blip r:embed="rId3" cstate="print"/>
          <a:srcRect l="-3719" t="-2131" r="-2589" b="-4697"/>
          <a:stretch>
            <a:fillRect/>
          </a:stretch>
        </p:blipFill>
        <p:spPr bwMode="auto">
          <a:xfrm>
            <a:off x="395536" y="2132856"/>
            <a:ext cx="8280920" cy="2952328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644008" y="4736177"/>
            <a:ext cx="3888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Fonte: elaborazioni su Corte dei Conti su dati RGS</a:t>
            </a: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860578"/>
            <a:ext cx="82809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dirty="0" smtClean="0"/>
              <a:t>Ma se il numero di enti che rientrano all’interno del saldo obiettivo aumenta, ancora elevato è l’eccesso di risparmio accumulato dai Comuni (dai 3 ai 4 miliardi di </a:t>
            </a:r>
            <a:r>
              <a:rPr lang="it-IT" i="1" dirty="0" err="1" smtClean="0"/>
              <a:t>overshooting</a:t>
            </a:r>
            <a:r>
              <a:rPr lang="it-IT" dirty="0" smtClean="0"/>
              <a:t>). </a:t>
            </a:r>
            <a:endParaRPr lang="it-IT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67544" y="5096550"/>
            <a:ext cx="8208912" cy="1200329"/>
          </a:xfrm>
          <a:prstGeom prst="rect">
            <a:avLst/>
          </a:prstGeom>
          <a:noFill/>
          <a:ln w="19050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Non sono solo i comuni a presentare un “eccesso di risparmio” ma analoghe difficoltà di spesa vengono manifestate dalle amministrazioni regionali, nonostante siano soggette a </a:t>
            </a:r>
            <a:r>
              <a:rPr lang="it-IT" sz="2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restrizioni finanziarie</a:t>
            </a: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rgbClr val="C81E6B"/>
                </a:solidFill>
                <a:latin typeface="+mj-lt"/>
                <a:ea typeface="Calibri" pitchFamily="34" charset="0"/>
                <a:cs typeface="Times New Roman" pitchFamily="18" charset="0"/>
              </a:rPr>
              <a:t>Incapacità di programmare o altre le cause?</a:t>
            </a:r>
            <a:endParaRPr lang="it-IT" sz="800" dirty="0" smtClean="0">
              <a:solidFill>
                <a:srgbClr val="C81E6B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1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8950" algn="l"/>
              </a:tabLst>
            </a:pPr>
            <a:r>
              <a:rPr lang="it-IT" sz="2600" b="1" dirty="0" smtClean="0">
                <a:latin typeface="+mj-lt"/>
                <a:ea typeface="Calibri" pitchFamily="34" charset="0"/>
                <a:cs typeface="Times New Roman" pitchFamily="18" charset="0"/>
              </a:rPr>
              <a:t>Gli investimenti nell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Legge di bilancio 2017</a:t>
            </a:r>
            <a:endParaRPr kumimoji="0" lang="it-IT" sz="2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23528" y="4221088"/>
            <a:ext cx="8640960" cy="1581972"/>
          </a:xfrm>
          <a:prstGeom prst="rect">
            <a:avLst/>
          </a:prstGeom>
          <a:ln w="19050">
            <a:solidFill>
              <a:srgbClr val="A90D5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8000"/>
              <a:defRPr/>
            </a:pPr>
            <a:r>
              <a:rPr lang="it-IT" sz="1700" dirty="0" smtClean="0">
                <a:latin typeface="+mj-lt"/>
              </a:rPr>
              <a:t>A fronte di investimenti pari a </a:t>
            </a:r>
            <a:r>
              <a:rPr lang="it-IT" sz="1700" b="1" dirty="0" smtClean="0">
                <a:solidFill>
                  <a:srgbClr val="ED1370"/>
                </a:solidFill>
                <a:latin typeface="+mj-lt"/>
              </a:rPr>
              <a:t>10 miliardi </a:t>
            </a:r>
            <a:r>
              <a:rPr lang="it-IT" sz="1700" dirty="0" smtClean="0">
                <a:latin typeface="+mj-lt"/>
              </a:rPr>
              <a:t>di euro nel 2015, dal 2017 al 2020 vengono rese disponibili spazi finanziari importanti per gli investimenti degli </a:t>
            </a:r>
            <a:r>
              <a:rPr lang="it-IT" sz="1700" dirty="0" err="1" smtClean="0">
                <a:latin typeface="+mj-lt"/>
              </a:rPr>
              <a:t>eell</a:t>
            </a:r>
            <a:r>
              <a:rPr lang="it-IT" sz="1700" dirty="0" smtClean="0">
                <a:latin typeface="+mj-lt"/>
              </a:rPr>
              <a:t>, attraverso concessioni di spesa da parte del governo su risorse degli enti - che a regime tenderanno ad annullarsi - e trasferimenti una tantum.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8000"/>
              <a:defRPr/>
            </a:pPr>
            <a:r>
              <a:rPr lang="it-IT" sz="1700" dirty="0" smtClean="0">
                <a:latin typeface="+mj-lt"/>
              </a:rPr>
              <a:t>Azione di supporto agli enti per velocizzare la spesa dei Fondi di Coesione attraverso i Patti per lo sviluppo.</a:t>
            </a: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179512" y="1556793"/>
          <a:ext cx="8856984" cy="2496312"/>
        </p:xfrm>
        <a:graphic>
          <a:graphicData uri="http://schemas.openxmlformats.org/drawingml/2006/table">
            <a:tbl>
              <a:tblPr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711">
                <a:tc rowSpan="2"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 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Per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li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investimenti dei comuni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LEGGE </a:t>
                      </a:r>
                      <a:r>
                        <a:rPr lang="it-IT" sz="1400" b="1" i="0" u="none" strike="noStrike" dirty="0" err="1">
                          <a:solidFill>
                            <a:srgbClr val="FFFFFF"/>
                          </a:solidFill>
                          <a:latin typeface="+mj-lt"/>
                        </a:rPr>
                        <a:t>DI</a:t>
                      </a: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BILANCIO 2017-20</a:t>
                      </a:r>
                      <a:r>
                        <a:rPr lang="it-IT" sz="1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A REGIME</a:t>
                      </a:r>
                      <a:r>
                        <a:rPr lang="it-IT" sz="14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11">
                <a:tc vMerge="1">
                  <a:txBody>
                    <a:bodyPr/>
                    <a:lstStyle/>
                    <a:p>
                      <a:pPr algn="l" rtl="0" fontAlgn="ctr"/>
                      <a:endParaRPr lang="it-IT" sz="16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%  comuni</a:t>
                      </a: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Importo totale</a:t>
                      </a: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it-IT" sz="1600" b="1" i="0" u="none" strike="noStrike" dirty="0">
                        <a:solidFill>
                          <a:srgbClr val="FFFFFF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2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E c/</a:t>
                      </a:r>
                      <a:r>
                        <a:rPr lang="it-IT" sz="1400" b="1" i="0" u="none" strike="noStrike" dirty="0" err="1">
                          <a:solidFill>
                            <a:srgbClr val="ED1370"/>
                          </a:solidFill>
                          <a:latin typeface="+mj-lt"/>
                        </a:rPr>
                        <a:t>cap</a:t>
                      </a: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 (oneri, cessioni patrimonio, </a:t>
                      </a:r>
                      <a:r>
                        <a:rPr lang="it-IT" sz="1400" b="1" i="0" u="none" strike="noStrike" dirty="0" err="1">
                          <a:solidFill>
                            <a:srgbClr val="ED1370"/>
                          </a:solidFill>
                          <a:latin typeface="+mj-lt"/>
                        </a:rPr>
                        <a:t>trasf</a:t>
                      </a: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. in c/</a:t>
                      </a:r>
                      <a:r>
                        <a:rPr lang="it-IT" sz="1400" b="1" i="0" u="none" strike="noStrike" dirty="0" err="1">
                          <a:solidFill>
                            <a:srgbClr val="ED1370"/>
                          </a:solidFill>
                          <a:latin typeface="+mj-lt"/>
                        </a:rPr>
                        <a:t>cap</a:t>
                      </a: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10 </a:t>
                      </a:r>
                      <a:r>
                        <a:rPr lang="it-IT" sz="1400" b="1" i="0" u="none" strike="noStrike" dirty="0" err="1">
                          <a:solidFill>
                            <a:srgbClr val="ED1370"/>
                          </a:solidFill>
                          <a:latin typeface="+mj-lt"/>
                        </a:rPr>
                        <a:t>mld</a:t>
                      </a:r>
                      <a:endParaRPr lang="it-IT" sz="1400" b="1" i="0" u="none" strike="noStrike" dirty="0">
                        <a:solidFill>
                          <a:srgbClr val="ED137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Confermato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13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Avanzo di amministrazione, nei limiti concessi dalla L. Bilancio 2017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700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mln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(l’avanzo  è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pari a 2,5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mld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)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Spazi finanziari </a:t>
                      </a: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concessi  dal Governo ai comuni che hanno risorse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84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spc="-10" baseline="0" dirty="0">
                          <a:solidFill>
                            <a:srgbClr val="000000"/>
                          </a:solidFill>
                          <a:latin typeface="+mj-lt"/>
                        </a:rPr>
                        <a:t>Indebitamento nel limite del saldo &gt; 0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3,3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mld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Principio del pareggio di bilancio spinge gli spazi di indebitamento 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 smtClean="0">
                          <a:solidFill>
                            <a:srgbClr val="ED1370"/>
                          </a:solidFill>
                          <a:latin typeface="+mj-lt"/>
                        </a:rPr>
                        <a:t>ad</a:t>
                      </a:r>
                      <a:r>
                        <a:rPr lang="it-IT" sz="1400" b="1" i="0" u="none" strike="noStrike" dirty="0" smtClean="0">
                          <a:solidFill>
                            <a:srgbClr val="A90D51"/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annullarsi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Piano periferie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Regioni del sud e 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Città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metro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1,6 </a:t>
                      </a:r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mld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Fondi FSC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ED1370"/>
                          </a:solidFill>
                          <a:latin typeface="+mj-lt"/>
                        </a:rPr>
                        <a:t>Trasferimenti una tantum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711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9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Patti per lo sviluppo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B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Rettangolo 22"/>
          <p:cNvSpPr/>
          <p:nvPr/>
        </p:nvSpPr>
        <p:spPr>
          <a:xfrm>
            <a:off x="179512" y="836712"/>
            <a:ext cx="8892480" cy="584775"/>
          </a:xfrm>
          <a:prstGeom prst="rect">
            <a:avLst/>
          </a:prstGeom>
          <a:ln>
            <a:solidFill>
              <a:srgbClr val="D60093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1600" b="1" u="sng" spc="-10" dirty="0" err="1" smtClean="0">
                <a:solidFill>
                  <a:srgbClr val="E23E88"/>
                </a:solidFill>
                <a:latin typeface="Calibri" pitchFamily="34" charset="0"/>
                <a:cs typeface="Calibri" pitchFamily="34" charset="0"/>
              </a:rPr>
              <a:t>LdB</a:t>
            </a:r>
            <a:r>
              <a:rPr lang="it-IT" sz="1600" b="1" u="sng" spc="-10" dirty="0" smtClean="0">
                <a:solidFill>
                  <a:srgbClr val="E23E88"/>
                </a:solidFill>
                <a:latin typeface="Calibri" pitchFamily="34" charset="0"/>
                <a:cs typeface="Calibri" pitchFamily="34" charset="0"/>
              </a:rPr>
              <a:t> istituisce a livello centrale il Fondo per il finanziamento di investimenti</a:t>
            </a:r>
            <a:endParaRPr lang="it-IT" sz="1600" b="1" spc="-10" dirty="0" smtClean="0">
              <a:latin typeface="Calibri" pitchFamily="34" charset="0"/>
            </a:endParaRPr>
          </a:p>
          <a:p>
            <a:r>
              <a:rPr lang="it-IT" sz="1600" b="1" spc="-10" dirty="0" smtClean="0">
                <a:latin typeface="Calibri" pitchFamily="34" charset="0"/>
              </a:rPr>
              <a:t>Rende disponibili risorse Nel corso dell’anno individua l’elenco delle opere da finanziare </a:t>
            </a:r>
            <a:r>
              <a:rPr lang="it-IT" sz="1600" b="1" spc="-10" dirty="0" smtClean="0">
                <a:solidFill>
                  <a:srgbClr val="D60093"/>
                </a:solidFill>
                <a:latin typeface="Calibri" pitchFamily="34" charset="0"/>
              </a:rPr>
              <a:t>-</a:t>
            </a:r>
            <a:r>
              <a:rPr lang="it-IT" sz="1600" b="1" u="sng" spc="-10" dirty="0" smtClean="0">
                <a:solidFill>
                  <a:srgbClr val="E23E88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&gt; tempi di avvio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chemeClr val="bg1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 2017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483768" y="5867980"/>
            <a:ext cx="504056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Risultato -14% uscite cassa 2017 comuni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1835696" y="5733256"/>
            <a:ext cx="61926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2800" b="1" dirty="0" smtClean="0"/>
              <a:t>Nonostante lo scarso utilizzo delle risorse, </a:t>
            </a:r>
            <a:br>
              <a:rPr lang="it-IT" sz="2800" b="1" dirty="0" smtClean="0"/>
            </a:br>
            <a:r>
              <a:rPr lang="it-IT" sz="2800" b="1" dirty="0" smtClean="0"/>
              <a:t>le intese regionali non hanno successo</a:t>
            </a:r>
            <a:endParaRPr lang="it-IT" sz="28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467544" y="4653136"/>
            <a:ext cx="8208912" cy="1080120"/>
          </a:xfrm>
        </p:spPr>
        <p:txBody>
          <a:bodyPr>
            <a:noAutofit/>
          </a:bodyPr>
          <a:lstStyle/>
          <a:p>
            <a:pPr marL="180975" indent="-180975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1500" b="1" dirty="0" smtClean="0"/>
              <a:t>Le regioni, a causa dei tagli a cui sono soggette, non dedicano risorse alle Intese. 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  <a:buClr>
                <a:srgbClr val="C81E6B"/>
              </a:buClr>
              <a:buFont typeface="Wingdings" pitchFamily="2" charset="2"/>
              <a:buChar char="Ø"/>
              <a:tabLst>
                <a:tab pos="180975" algn="l"/>
              </a:tabLst>
            </a:pPr>
            <a:endParaRPr lang="it-IT" sz="1500" b="1" dirty="0" smtClean="0"/>
          </a:p>
          <a:p>
            <a:pPr marL="180975" indent="-180975">
              <a:lnSpc>
                <a:spcPct val="90000"/>
              </a:lnSpc>
              <a:spcBef>
                <a:spcPts val="0"/>
              </a:spcBef>
              <a:buClr>
                <a:srgbClr val="C81E6B"/>
              </a:buClr>
              <a:buFont typeface="Wingdings" pitchFamily="2" charset="2"/>
              <a:buChar char="Ø"/>
              <a:tabLst>
                <a:tab pos="180975" algn="l"/>
              </a:tabLst>
            </a:pPr>
            <a:r>
              <a:rPr lang="it-IT" sz="1500" b="1" dirty="0" smtClean="0"/>
              <a:t>in Lombardia gli spazi ceduti dagli enti vengono acquisiti dalle regioni e finanziano patto verticale;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  <a:buClr>
                <a:srgbClr val="C81E6B"/>
              </a:buClr>
              <a:buFont typeface="Wingdings" pitchFamily="2" charset="2"/>
              <a:buChar char="Ø"/>
              <a:tabLst>
                <a:tab pos="180975" algn="l"/>
              </a:tabLst>
            </a:pPr>
            <a:r>
              <a:rPr lang="it-IT" sz="1500" b="1" dirty="0" smtClean="0"/>
              <a:t>in Emilia la cessione di spazi viene incoraggiata attraverso priorità sul patto verticale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  <a:buClr>
                <a:srgbClr val="C81E6B"/>
              </a:buClr>
              <a:buFont typeface="Wingdings" pitchFamily="2" charset="2"/>
              <a:buChar char="Ø"/>
              <a:tabLst>
                <a:tab pos="180975" algn="l"/>
              </a:tabLst>
            </a:pPr>
            <a:r>
              <a:rPr lang="it-IT" sz="1500" b="1" dirty="0" smtClean="0"/>
              <a:t>In Veneto le eccedenze dei patti orizzontali vengono cedute alla regione.</a:t>
            </a:r>
          </a:p>
        </p:txBody>
      </p:sp>
      <p:graphicFrame>
        <p:nvGraphicFramePr>
          <p:cNvPr id="8" name="Grafico 7"/>
          <p:cNvGraphicFramePr/>
          <p:nvPr/>
        </p:nvGraphicFramePr>
        <p:xfrm>
          <a:off x="323528" y="1628800"/>
          <a:ext cx="85689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tangolo 8"/>
          <p:cNvSpPr/>
          <p:nvPr/>
        </p:nvSpPr>
        <p:spPr>
          <a:xfrm>
            <a:off x="467544" y="910461"/>
            <a:ext cx="8136904" cy="646331"/>
          </a:xfrm>
          <a:prstGeom prst="rect">
            <a:avLst/>
          </a:prstGeom>
          <a:ln w="19050">
            <a:solidFill>
              <a:srgbClr val="9616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Agli investimenti locali serve più collaborazione: il consolidamento delle risorse del territorio è uno strumento promettente di gestione integrata degli investimenti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580112" y="429309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/>
              <a:t>Cfr. </a:t>
            </a:r>
            <a:r>
              <a:rPr lang="it-IT" sz="1600" dirty="0" err="1" smtClean="0"/>
              <a:t>Sciancalepore</a:t>
            </a:r>
            <a:r>
              <a:rPr lang="it-IT" sz="1600" dirty="0" smtClean="0"/>
              <a:t> Il sole 24 ore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187624" y="5805264"/>
            <a:ext cx="6408712" cy="369332"/>
          </a:xfrm>
          <a:prstGeom prst="rect">
            <a:avLst/>
          </a:prstGeom>
          <a:noFill/>
          <a:ln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Viene meno il ruolo </a:t>
            </a:r>
            <a:r>
              <a:rPr lang="it-IT" dirty="0" smtClean="0">
                <a:solidFill>
                  <a:srgbClr val="A8195B"/>
                </a:solidFill>
              </a:rPr>
              <a:t>finanziario </a:t>
            </a:r>
            <a:r>
              <a:rPr lang="it-IT" dirty="0" smtClean="0"/>
              <a:t>e di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81E6B"/>
                </a:solidFill>
              </a:rPr>
              <a:t>governance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smtClean="0"/>
              <a:t>delle regioni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chemeClr val="bg1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 2017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2229"/>
            <a:ext cx="9144000" cy="77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8950" algn="l"/>
              </a:tabLst>
            </a:pPr>
            <a:r>
              <a:rPr lang="it-IT" sz="2600" b="1" dirty="0" smtClean="0">
                <a:latin typeface="+mj-lt"/>
                <a:ea typeface="Calibri" pitchFamily="34" charset="0"/>
                <a:cs typeface="Times New Roman" pitchFamily="18" charset="0"/>
              </a:rPr>
              <a:t>Le n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uove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risorse e gli spazi finanziari per gli investimenti </a:t>
            </a:r>
            <a:b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it-IT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dei Comuni – Legge di Bilancio 2018</a:t>
            </a:r>
            <a:endParaRPr kumimoji="0" lang="it-IT" sz="2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323528" y="5445224"/>
            <a:ext cx="8496944" cy="563231"/>
          </a:xfrm>
          <a:prstGeom prst="rect">
            <a:avLst/>
          </a:prstGeom>
          <a:ln w="12700">
            <a:solidFill>
              <a:srgbClr val="A8195B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8000"/>
              <a:defRPr/>
            </a:pPr>
            <a:r>
              <a:rPr lang="it-IT" sz="1700" b="1" dirty="0" smtClean="0">
                <a:latin typeface="+mj-lt"/>
              </a:rPr>
              <a:t>L’incremento degli investimenti pubblici rappresenta ancora l’asse principale della manovra dedicata agli enti locali. 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323528" y="1700808"/>
          <a:ext cx="8496944" cy="3484714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00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</a:t>
                      </a:r>
                      <a:r>
                        <a:rPr lang="it-IT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it-IT" sz="1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investimenti dei comuni</a:t>
                      </a:r>
                      <a:endParaRPr lang="it-IT" sz="15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LEGGE</a:t>
                      </a:r>
                      <a:r>
                        <a:rPr lang="it-IT" sz="1500" b="1" baseline="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it-IT" sz="1500" b="1" baseline="0" dirty="0" err="1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DI</a:t>
                      </a:r>
                      <a:r>
                        <a:rPr lang="it-IT" sz="15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 BILANCIO 2018 e 2019</a:t>
                      </a:r>
                      <a:endParaRPr lang="it-IT" sz="15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18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A REGIME</a:t>
                      </a:r>
                      <a:endParaRPr lang="it-IT" sz="1500" dirty="0" smtClean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0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18000" marR="18000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022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Importo totale</a:t>
                      </a:r>
                      <a:endParaRPr lang="it-IT" sz="15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30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493" marR="649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9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Avanzo di 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amministrazione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900 ml (200 in più del 2017) di cui 400 edilizia scolastica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, 100 impianti sportivi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 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kern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Spazi finanziari concessi </a:t>
                      </a: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marL="825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dal Governo agli enti (Comuni,</a:t>
                      </a:r>
                      <a:r>
                        <a:rPr lang="it-IT" sz="15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Province e Città metropolitane) </a:t>
                      </a: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che hanno risorse </a:t>
                      </a:r>
                      <a:endParaRPr lang="it-IT" sz="1500" b="1" kern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Avanzo di 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amministrazione &lt;=0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150ml (300 nel 2019 e 400 nel 2020) per la messa in sicurezza di edifici e territorio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Risorse aggiuntive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9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Piccoli comuni pop.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&lt; 5.000 </a:t>
                      </a:r>
                      <a:r>
                        <a:rPr lang="it-IT" sz="1500" b="1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ab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. e fusioni 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00 </a:t>
                      </a:r>
                      <a:r>
                        <a:rPr lang="it-IT" sz="1500" b="1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mln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(importo </a:t>
                      </a:r>
                      <a:r>
                        <a:rPr lang="it-IT" sz="1500" b="1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max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per ente 500mila euro) per interventi di tutela ambientale, rischio idrogeologico, riqualificazione urbana  infrastrutture  </a:t>
                      </a:r>
                      <a:endParaRPr lang="it-IT" sz="15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Fondo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ad hoc</a:t>
                      </a:r>
                      <a:endParaRPr lang="it-IT" sz="1500" b="1" dirty="0">
                        <a:solidFill>
                          <a:srgbClr val="ED137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Fondo di riequilibrio </a:t>
                      </a:r>
                      <a:r>
                        <a:rPr lang="it-IT" sz="1500" b="1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Imu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it-IT" sz="1500" b="1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Tasi</a:t>
                      </a:r>
                      <a:endParaRPr lang="it-IT" sz="1500" b="1" dirty="0" smtClean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300 ml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63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Integrazione del fondo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Fondo  per la progettazione</a:t>
                      </a:r>
                      <a:endParaRPr lang="it-IT" sz="15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500 ml </a:t>
                      </a:r>
                      <a:endParaRPr lang="it-IT" sz="1500" b="1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Integrazione del fondo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Rettangolo 21"/>
          <p:cNvSpPr/>
          <p:nvPr/>
        </p:nvSpPr>
        <p:spPr>
          <a:xfrm>
            <a:off x="323528" y="79780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it-IT" b="1" u="sng" dirty="0" err="1" smtClean="0">
                <a:solidFill>
                  <a:srgbClr val="C81E6B"/>
                </a:solidFill>
                <a:latin typeface="Calibri" pitchFamily="34" charset="0"/>
                <a:cs typeface="Calibri" pitchFamily="34" charset="0"/>
              </a:rPr>
              <a:t>LdB</a:t>
            </a:r>
            <a:r>
              <a:rPr lang="it-IT" b="1" u="sng" dirty="0" smtClean="0">
                <a:solidFill>
                  <a:srgbClr val="C81E6B"/>
                </a:solidFill>
                <a:latin typeface="Calibri" pitchFamily="34" charset="0"/>
                <a:cs typeface="Calibri" pitchFamily="34" charset="0"/>
              </a:rPr>
              <a:t> riprogramma il Fondo per il finanziamento di investimenti</a:t>
            </a:r>
            <a:r>
              <a:rPr lang="it-IT" dirty="0" smtClean="0">
                <a:solidFill>
                  <a:srgbClr val="C81E6B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dirty="0" smtClean="0">
                <a:solidFill>
                  <a:srgbClr val="E23E88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it-IT" dirty="0" smtClean="0">
                <a:solidFill>
                  <a:srgbClr val="E23E88"/>
                </a:solidFill>
                <a:latin typeface="Calibri" pitchFamily="34" charset="0"/>
                <a:cs typeface="Calibri" pitchFamily="34" charset="0"/>
              </a:rPr>
            </a:br>
            <a:r>
              <a:rPr lang="it-IT" sz="1500" b="1" dirty="0" smtClean="0">
                <a:latin typeface="Calibri" pitchFamily="34" charset="0"/>
              </a:rPr>
              <a:t>DOTAZIONE </a:t>
            </a:r>
            <a:r>
              <a:rPr lang="it-IT" sz="1500" b="1" dirty="0" smtClean="0">
                <a:solidFill>
                  <a:srgbClr val="C81E6B"/>
                </a:solidFill>
                <a:latin typeface="Calibri" pitchFamily="34" charset="0"/>
              </a:rPr>
              <a:t>1,2</a:t>
            </a:r>
            <a:r>
              <a:rPr lang="it-IT" sz="1500" b="1" dirty="0" smtClean="0">
                <a:latin typeface="Calibri" pitchFamily="34" charset="0"/>
              </a:rPr>
              <a:t> miliardi di euro per il 2017, </a:t>
            </a:r>
            <a:r>
              <a:rPr lang="it-IT" sz="1500" b="1" dirty="0" smtClean="0">
                <a:solidFill>
                  <a:srgbClr val="C81E6B"/>
                </a:solidFill>
                <a:latin typeface="Calibri" pitchFamily="34" charset="0"/>
              </a:rPr>
              <a:t>2,8</a:t>
            </a:r>
            <a:r>
              <a:rPr lang="it-IT" sz="1500" b="1" dirty="0" smtClean="0">
                <a:latin typeface="Calibri" pitchFamily="34" charset="0"/>
              </a:rPr>
              <a:t> miliardi per il 2018, </a:t>
            </a:r>
            <a:r>
              <a:rPr lang="it-IT" sz="1500" b="1" dirty="0" smtClean="0">
                <a:solidFill>
                  <a:srgbClr val="C81E6B"/>
                </a:solidFill>
                <a:latin typeface="Calibri" pitchFamily="34" charset="0"/>
              </a:rPr>
              <a:t>3,2</a:t>
            </a:r>
            <a:r>
              <a:rPr lang="it-IT" sz="1500" b="1" dirty="0" smtClean="0">
                <a:latin typeface="Calibri" pitchFamily="34" charset="0"/>
              </a:rPr>
              <a:t> miliardi per il 2019 e </a:t>
            </a:r>
            <a:r>
              <a:rPr lang="it-IT" sz="1500" b="1" dirty="0" smtClean="0">
                <a:solidFill>
                  <a:srgbClr val="C81E6B"/>
                </a:solidFill>
                <a:latin typeface="Calibri" pitchFamily="34" charset="0"/>
              </a:rPr>
              <a:t>40</a:t>
            </a:r>
            <a:r>
              <a:rPr lang="it-IT" sz="1500" b="1" dirty="0" smtClean="0">
                <a:latin typeface="Calibri" pitchFamily="34" charset="0"/>
              </a:rPr>
              <a:t> miliardi per gli anni dal 2020 al 2032, TOT </a:t>
            </a:r>
            <a:r>
              <a:rPr lang="it-IT" sz="1500" b="1" dirty="0" smtClean="0">
                <a:solidFill>
                  <a:srgbClr val="A8195B"/>
                </a:solidFill>
                <a:latin typeface="Calibri" pitchFamily="34" charset="0"/>
              </a:rPr>
              <a:t>46</a:t>
            </a:r>
            <a:r>
              <a:rPr lang="it-IT" sz="1500" b="1" dirty="0" smtClean="0">
                <a:latin typeface="Calibri" pitchFamily="34" charset="0"/>
              </a:rPr>
              <a:t> miliardi (DPCM Proposta di ripartizione del Fondo per settore)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chemeClr val="bg1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afico 37"/>
          <p:cNvGraphicFramePr/>
          <p:nvPr/>
        </p:nvGraphicFramePr>
        <p:xfrm>
          <a:off x="1331640" y="2132856"/>
          <a:ext cx="748883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arentesi graffa chiusa 3"/>
          <p:cNvSpPr/>
          <p:nvPr/>
        </p:nvSpPr>
        <p:spPr>
          <a:xfrm rot="16200000">
            <a:off x="2627784" y="2276872"/>
            <a:ext cx="216024" cy="1944216"/>
          </a:xfrm>
          <a:prstGeom prst="rightBrace">
            <a:avLst/>
          </a:prstGeom>
          <a:ln w="19050">
            <a:solidFill>
              <a:srgbClr val="A8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chiusa 4"/>
          <p:cNvSpPr/>
          <p:nvPr/>
        </p:nvSpPr>
        <p:spPr>
          <a:xfrm rot="16200000">
            <a:off x="5580113" y="2060848"/>
            <a:ext cx="360040" cy="3240358"/>
          </a:xfrm>
          <a:prstGeom prst="rightBrace">
            <a:avLst/>
          </a:prstGeom>
          <a:ln w="19050">
            <a:solidFill>
              <a:srgbClr val="A8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2545740"/>
            <a:ext cx="2088232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Fase </a:t>
            </a:r>
            <a:r>
              <a:rPr lang="it-IT" sz="1400" b="1" dirty="0" err="1" smtClean="0"/>
              <a:t>pre-affidamento</a:t>
            </a:r>
            <a:r>
              <a:rPr lang="it-IT" sz="1400" b="1" dirty="0" smtClean="0"/>
              <a:t>: </a:t>
            </a:r>
            <a:br>
              <a:rPr lang="it-IT" sz="1400" b="1" dirty="0" smtClean="0"/>
            </a:br>
            <a:r>
              <a:rPr lang="it-IT" sz="1400" b="1" dirty="0" smtClean="0"/>
              <a:t>circa 9 mesi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3968" y="3193231"/>
            <a:ext cx="295232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Fase di affidamento: circa 5 mesi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96136" y="2473732"/>
            <a:ext cx="165618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Fase di esecuzione: circa 11 mesi</a:t>
            </a:r>
            <a:endParaRPr lang="it-IT" sz="1400" b="1" dirty="0"/>
          </a:p>
        </p:txBody>
      </p:sp>
      <p:cxnSp>
        <p:nvCxnSpPr>
          <p:cNvPr id="10" name="Connettore 2 9"/>
          <p:cNvCxnSpPr>
            <a:stCxn id="8" idx="3"/>
          </p:cNvCxnSpPr>
          <p:nvPr/>
        </p:nvCxnSpPr>
        <p:spPr>
          <a:xfrm flipV="1">
            <a:off x="7452320" y="2617748"/>
            <a:ext cx="432048" cy="117594"/>
          </a:xfrm>
          <a:prstGeom prst="straightConnector1">
            <a:avLst/>
          </a:prstGeom>
          <a:ln w="19050">
            <a:solidFill>
              <a:srgbClr val="A81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0" y="0"/>
            <a:ext cx="9144000" cy="77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2600" b="1" dirty="0" smtClean="0"/>
              <a:t>Dalle politiche espansive all’impatto sul territorio: </a:t>
            </a:r>
          </a:p>
          <a:p>
            <a:pPr algn="ctr">
              <a:lnSpc>
                <a:spcPct val="85000"/>
              </a:lnSpc>
            </a:pPr>
            <a:r>
              <a:rPr lang="it-IT" sz="2600" b="1" dirty="0" smtClean="0"/>
              <a:t>i tempi e le fasi dei lavori dei comuni</a:t>
            </a:r>
            <a:endParaRPr lang="it-IT" sz="2600" b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75856" y="1628800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A8195B"/>
                </a:solidFill>
              </a:rPr>
              <a:t>Tempi medi per fasi di vita dei progetti (giorni)</a:t>
            </a:r>
          </a:p>
          <a:p>
            <a:pPr algn="ctr"/>
            <a:r>
              <a:rPr lang="it-IT" sz="1500" b="1" dirty="0" smtClean="0">
                <a:solidFill>
                  <a:srgbClr val="A8195B"/>
                </a:solidFill>
              </a:rPr>
              <a:t>Lavori pubblici di importo &gt;= 40 mila euro. Anni 2011-2017</a:t>
            </a:r>
            <a:endParaRPr lang="it-IT" sz="1500" b="1" dirty="0">
              <a:solidFill>
                <a:srgbClr val="A8195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1560" y="5517232"/>
            <a:ext cx="7956376" cy="867930"/>
          </a:xfrm>
          <a:prstGeom prst="rect">
            <a:avLst/>
          </a:prstGeom>
          <a:noFill/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400" b="1" dirty="0" smtClean="0"/>
              <a:t>COSA IMPEDISCE AGLI ENTI </a:t>
            </a:r>
            <a:r>
              <a:rPr lang="it-IT" sz="1400" b="1" dirty="0" err="1" smtClean="0"/>
              <a:t>DI</a:t>
            </a:r>
            <a:r>
              <a:rPr lang="it-IT" sz="1400" b="1" dirty="0" smtClean="0"/>
              <a:t> TORNARE AI LIVELLI </a:t>
            </a:r>
            <a:r>
              <a:rPr lang="it-IT" sz="1400" b="1" dirty="0" err="1" smtClean="0"/>
              <a:t>DI</a:t>
            </a:r>
            <a:r>
              <a:rPr lang="it-IT" sz="1400" b="1" dirty="0" smtClean="0"/>
              <a:t> INVESTIMENTO  </a:t>
            </a:r>
            <a:r>
              <a:rPr lang="it-IT" sz="1400" b="1" dirty="0" err="1" smtClean="0"/>
              <a:t>DI</a:t>
            </a:r>
            <a:r>
              <a:rPr lang="it-IT" sz="1400" b="1" dirty="0" smtClean="0"/>
              <a:t> QUALCHE  ANNO PRIMA? </a:t>
            </a:r>
          </a:p>
          <a:p>
            <a:pPr>
              <a:lnSpc>
                <a:spcPct val="90000"/>
              </a:lnSpc>
            </a:pPr>
            <a:r>
              <a:rPr lang="it-IT" sz="1400" b="1" dirty="0" smtClean="0"/>
              <a:t>0. non è la mancanza di risorse</a:t>
            </a:r>
          </a:p>
          <a:p>
            <a:pPr marL="180975" indent="-180975" algn="just">
              <a:lnSpc>
                <a:spcPct val="90000"/>
              </a:lnSpc>
              <a:buAutoNum type="arabicPeriod"/>
            </a:pPr>
            <a:r>
              <a:rPr lang="it-IT" sz="1400" b="1" dirty="0" smtClean="0"/>
              <a:t>la fase decisionale particolarmente lunga (mancanza di progetti); </a:t>
            </a:r>
          </a:p>
          <a:p>
            <a:pPr marL="180975" indent="-180975" algn="just">
              <a:lnSpc>
                <a:spcPct val="90000"/>
              </a:lnSpc>
              <a:buAutoNum type="arabicPeriod"/>
            </a:pPr>
            <a:r>
              <a:rPr lang="it-IT" sz="1400" b="1" dirty="0" smtClean="0"/>
              <a:t>intervengo altre cause che incidono sulla congiuntura </a:t>
            </a:r>
            <a:endParaRPr lang="it-IT" sz="1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668344" y="4365104"/>
            <a:ext cx="1167307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200" b="1" dirty="0" smtClean="0"/>
              <a:t>Esecuzione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dei lavori</a:t>
            </a:r>
            <a:endParaRPr lang="it-IT" sz="1200" b="1" dirty="0"/>
          </a:p>
        </p:txBody>
      </p:sp>
      <p:sp>
        <p:nvSpPr>
          <p:cNvPr id="22" name="CasellaDiTesto 20"/>
          <p:cNvSpPr txBox="1"/>
          <p:nvPr/>
        </p:nvSpPr>
        <p:spPr>
          <a:xfrm>
            <a:off x="5148064" y="4365104"/>
            <a:ext cx="136815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sz="1200" b="1" dirty="0" smtClean="0"/>
              <a:t>Dalla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presentazione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delle offerte all’aggiudicazione</a:t>
            </a:r>
            <a:endParaRPr lang="it-IT" sz="1200" b="1" dirty="0"/>
          </a:p>
        </p:txBody>
      </p:sp>
      <p:sp>
        <p:nvSpPr>
          <p:cNvPr id="24" name="CasellaDiTesto 20"/>
          <p:cNvSpPr txBox="1"/>
          <p:nvPr/>
        </p:nvSpPr>
        <p:spPr>
          <a:xfrm>
            <a:off x="1403648" y="4365104"/>
            <a:ext cx="1296144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sz="1200" b="1" dirty="0" smtClean="0"/>
              <a:t>Progettazione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esterna</a:t>
            </a:r>
            <a:endParaRPr lang="it-IT" sz="1200" b="1" dirty="0"/>
          </a:p>
        </p:txBody>
      </p:sp>
      <p:sp>
        <p:nvSpPr>
          <p:cNvPr id="25" name="CasellaDiTesto 20"/>
          <p:cNvSpPr txBox="1"/>
          <p:nvPr/>
        </p:nvSpPr>
        <p:spPr>
          <a:xfrm>
            <a:off x="2627784" y="4365104"/>
            <a:ext cx="14401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sz="1200" b="1" dirty="0" smtClean="0"/>
              <a:t>Dalla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consegna del progetto alla</a:t>
            </a:r>
            <a:r>
              <a:rPr lang="it-IT" sz="1200" b="1" dirty="0"/>
              <a:t> </a:t>
            </a:r>
            <a:r>
              <a:rPr lang="it-IT" sz="1200" b="1" dirty="0" smtClean="0"/>
              <a:t>pubblicazione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del bando di gara</a:t>
            </a:r>
          </a:p>
        </p:txBody>
      </p:sp>
      <p:sp>
        <p:nvSpPr>
          <p:cNvPr id="26" name="CasellaDiTesto 20"/>
          <p:cNvSpPr txBox="1"/>
          <p:nvPr/>
        </p:nvSpPr>
        <p:spPr>
          <a:xfrm>
            <a:off x="3851920" y="4365104"/>
            <a:ext cx="1512168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sz="1200" b="1" dirty="0" smtClean="0"/>
              <a:t>Dalla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pubblicazione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del bando di gara alla presentazione delle offerte</a:t>
            </a:r>
            <a:endParaRPr lang="it-IT" sz="12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395536" y="836712"/>
            <a:ext cx="84969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sz="1600" b="1" dirty="0" smtClean="0"/>
              <a:t>Tra quanto tempo vedremo gli effetti delle risorse della </a:t>
            </a:r>
            <a:r>
              <a:rPr lang="it-IT" sz="1600" b="1" dirty="0" err="1" smtClean="0"/>
              <a:t>L.bilancio</a:t>
            </a:r>
            <a:r>
              <a:rPr lang="it-IT" sz="1600" b="1" dirty="0" smtClean="0"/>
              <a:t> nella spesa in c/capitale ? </a:t>
            </a:r>
          </a:p>
          <a:p>
            <a:pPr algn="just">
              <a:lnSpc>
                <a:spcPct val="90000"/>
              </a:lnSpc>
            </a:pPr>
            <a:r>
              <a:rPr lang="it-IT" sz="1600" b="1" dirty="0" smtClean="0"/>
              <a:t>Tra quanto tempo le politiche espansive manifesteranno i loro effetti sul territorio?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chemeClr val="bg1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CasellaDiTesto 20"/>
          <p:cNvSpPr txBox="1"/>
          <p:nvPr/>
        </p:nvSpPr>
        <p:spPr>
          <a:xfrm>
            <a:off x="6444208" y="4365104"/>
            <a:ext cx="115212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sz="1200" b="1" dirty="0" smtClean="0"/>
              <a:t>Dalla 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aggiudicazione all’inizio</a:t>
            </a:r>
          </a:p>
          <a:p>
            <a:pPr algn="ctr">
              <a:lnSpc>
                <a:spcPct val="85000"/>
              </a:lnSpc>
            </a:pPr>
            <a:r>
              <a:rPr lang="it-IT" sz="1200" b="1" dirty="0" smtClean="0"/>
              <a:t>dei lavori</a:t>
            </a:r>
            <a:endParaRPr lang="it-IT" sz="1200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67544" y="1466200"/>
            <a:ext cx="252028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8195B"/>
                </a:solidFill>
              </a:rPr>
              <a:t>Durata Media totale 25 mesi:</a:t>
            </a:r>
          </a:p>
          <a:p>
            <a:pPr algn="ctr"/>
            <a:r>
              <a:rPr lang="it-IT" sz="1400" b="1" dirty="0" smtClean="0">
                <a:solidFill>
                  <a:srgbClr val="A8195B"/>
                </a:solidFill>
              </a:rPr>
              <a:t>14 mesi di preparazione</a:t>
            </a:r>
          </a:p>
          <a:p>
            <a:pPr algn="ctr"/>
            <a:r>
              <a:rPr lang="it-IT" sz="1400" b="1" dirty="0" smtClean="0">
                <a:solidFill>
                  <a:srgbClr val="A8195B"/>
                </a:solidFill>
              </a:rPr>
              <a:t>11 mesi di esecuzione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07504" y="2402885"/>
            <a:ext cx="1296144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961650"/>
                </a:solidFill>
              </a:rPr>
              <a:t>Fase decisionale </a:t>
            </a:r>
          </a:p>
          <a:p>
            <a:pPr algn="ctr"/>
            <a:r>
              <a:rPr lang="it-IT" sz="1400" b="1" dirty="0" err="1" smtClean="0">
                <a:solidFill>
                  <a:srgbClr val="961650"/>
                </a:solidFill>
              </a:rPr>
              <a:t>e reperimento risorse</a:t>
            </a:r>
          </a:p>
        </p:txBody>
      </p:sp>
      <p:sp>
        <p:nvSpPr>
          <p:cNvPr id="28" name="Parentesi graffa chiusa 27"/>
          <p:cNvSpPr/>
          <p:nvPr/>
        </p:nvSpPr>
        <p:spPr>
          <a:xfrm rot="16200000">
            <a:off x="647564" y="3032956"/>
            <a:ext cx="216024" cy="864096"/>
          </a:xfrm>
          <a:prstGeom prst="rightBrace">
            <a:avLst/>
          </a:prstGeom>
          <a:ln w="19050">
            <a:solidFill>
              <a:srgbClr val="A8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88032" y="3505071"/>
            <a:ext cx="1043608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  ?</a:t>
            </a:r>
          </a:p>
          <a:p>
            <a:pPr algn="ctr">
              <a:lnSpc>
                <a:spcPct val="90000"/>
              </a:lnSpc>
            </a:pPr>
            <a:r>
              <a:rPr lang="it-IT" sz="4400" b="1" dirty="0" smtClean="0"/>
              <a:t>….</a:t>
            </a:r>
            <a:endParaRPr lang="it-IT" sz="4800" b="1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7016" y="5229200"/>
            <a:ext cx="630120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Fonte: Elaborazioni su dati SIMOG, Osservatori Regionali dei Contratti Pubblici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116434"/>
            <a:ext cx="9144000" cy="576262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Primi mesi 2018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chemeClr val="bg1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467544" y="836713"/>
          <a:ext cx="82089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539552" y="3356992"/>
          <a:ext cx="8208912" cy="278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0" y="-27384"/>
            <a:ext cx="9142560" cy="836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80000"/>
              </a:lnSpc>
            </a:pPr>
            <a:r>
              <a:rPr lang="it-IT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 capire le prospettive, indaghiamo se le possibili cause </a:t>
            </a:r>
          </a:p>
          <a:p>
            <a:pPr algn="ctr">
              <a:lnSpc>
                <a:spcPct val="80000"/>
              </a:lnSpc>
            </a:pPr>
            <a:r>
              <a:rPr lang="it-IT" sz="2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dei mancati investimenti sono state superate</a:t>
            </a:r>
            <a:endParaRPr lang="it-IT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5301208"/>
            <a:ext cx="8784976" cy="877163"/>
          </a:xfrm>
          <a:prstGeom prst="rect">
            <a:avLst/>
          </a:prstGeom>
          <a:noFill/>
          <a:ln w="19050"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/>
              <a:t>Per valutare l’efficacia della politica di ripresa degli investimenti è necessario comprendere se </a:t>
            </a:r>
            <a:r>
              <a:rPr lang="it-IT" sz="1700" b="1" dirty="0" smtClean="0">
                <a:solidFill>
                  <a:srgbClr val="C81E6B"/>
                </a:solidFill>
              </a:rPr>
              <a:t>sono rimossi i possibili vincoli: </a:t>
            </a:r>
          </a:p>
          <a:p>
            <a:pPr algn="ctr"/>
            <a:r>
              <a:rPr lang="it-IT" sz="1700" b="1" dirty="0" smtClean="0">
                <a:solidFill>
                  <a:srgbClr val="C81E6B"/>
                </a:solidFill>
              </a:rPr>
              <a:t>nuova contabilità (A), riforma dei contratti (B) e risorse umane per l’innovazione (C)</a:t>
            </a:r>
            <a:endParaRPr lang="it-IT" sz="1700" b="1" dirty="0">
              <a:solidFill>
                <a:srgbClr val="C81E6B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95536" y="1844824"/>
            <a:ext cx="3888432" cy="1138773"/>
          </a:xfrm>
          <a:prstGeom prst="rect">
            <a:avLst/>
          </a:prstGeom>
          <a:noFill/>
          <a:ln w="19050"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Risorse (spazi):</a:t>
            </a:r>
          </a:p>
          <a:p>
            <a:pPr marL="244475" indent="-244475"/>
            <a:r>
              <a:rPr lang="it-IT" sz="1700" b="1" dirty="0" smtClean="0"/>
              <a:t>1. 	</a:t>
            </a:r>
            <a:r>
              <a:rPr lang="it-IT" sz="1700" b="1" dirty="0" err="1" smtClean="0"/>
              <a:t>Lbilancio</a:t>
            </a:r>
            <a:r>
              <a:rPr lang="it-IT" sz="1700" b="1" dirty="0" smtClean="0"/>
              <a:t> (+)</a:t>
            </a:r>
          </a:p>
          <a:p>
            <a:pPr marL="244475" indent="-244475"/>
            <a:r>
              <a:rPr lang="it-IT" sz="1700" b="1" dirty="0" smtClean="0"/>
              <a:t>2. 	Vincoli al turn </a:t>
            </a:r>
            <a:r>
              <a:rPr lang="it-IT" sz="1700" b="1" dirty="0" err="1" smtClean="0"/>
              <a:t>over</a:t>
            </a:r>
            <a:r>
              <a:rPr lang="it-IT" sz="1700" b="1" dirty="0" smtClean="0"/>
              <a:t> (-) e altri vincoli di spesa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644008" y="1844824"/>
            <a:ext cx="4104456" cy="1400383"/>
          </a:xfrm>
          <a:prstGeom prst="rect">
            <a:avLst/>
          </a:prstGeom>
          <a:noFill/>
          <a:ln w="19050"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Riforme:</a:t>
            </a:r>
          </a:p>
          <a:p>
            <a:pPr marL="180975" indent="-180975">
              <a:buAutoNum type="arabicPeriod"/>
            </a:pPr>
            <a:r>
              <a:rPr lang="it-IT" sz="1700" b="1" dirty="0" smtClean="0"/>
              <a:t>Conti pubblici</a:t>
            </a:r>
          </a:p>
          <a:p>
            <a:pPr marL="180975" indent="-180975">
              <a:buAutoNum type="arabicPeriod"/>
            </a:pPr>
            <a:r>
              <a:rPr lang="it-IT" sz="1700" b="1" dirty="0" smtClean="0"/>
              <a:t>Riforma dei contratti (aprile 2016) e il correttivo (aprile 2017)</a:t>
            </a:r>
          </a:p>
          <a:p>
            <a:pPr marL="180975" indent="-180975">
              <a:buAutoNum type="arabicPeriod"/>
            </a:pPr>
            <a:r>
              <a:rPr lang="it-IT" sz="1700" b="1" dirty="0" smtClean="0"/>
              <a:t>Riforme istituzionali</a:t>
            </a:r>
            <a:endParaRPr lang="it-IT" sz="17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411760" y="908720"/>
            <a:ext cx="4320480" cy="615553"/>
          </a:xfrm>
          <a:prstGeom prst="rect">
            <a:avLst/>
          </a:prstGeom>
          <a:noFill/>
          <a:ln w="19050"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/>
              <a:t>Interventi per la ripresa degli investimenti che hanno caratterizzato gli ultimi anni</a:t>
            </a:r>
            <a:endParaRPr lang="it-IT" sz="1700" b="1" dirty="0"/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2915816" y="1556792"/>
            <a:ext cx="21602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5868144" y="1556792"/>
            <a:ext cx="288032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ccia in giù 24"/>
          <p:cNvSpPr/>
          <p:nvPr/>
        </p:nvSpPr>
        <p:spPr>
          <a:xfrm>
            <a:off x="4427984" y="4869160"/>
            <a:ext cx="360000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07504" y="3356992"/>
            <a:ext cx="8820472" cy="1461939"/>
          </a:xfrm>
          <a:prstGeom prst="rect">
            <a:avLst/>
          </a:prstGeom>
          <a:noFill/>
          <a:ln w="19050">
            <a:solidFill>
              <a:srgbClr val="B8005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700" b="1" dirty="0" smtClean="0">
                <a:latin typeface="Calibri" pitchFamily="34" charset="0"/>
              </a:rPr>
              <a:t>Tra le due misure è necessaria una forte integrazione negli obiettivi, nelle modalità e nei tempi. Gli effetti delle misure intraprese  dipendono anche dalla </a:t>
            </a:r>
            <a:r>
              <a:rPr lang="it-IT" sz="1700" b="1" dirty="0" smtClean="0">
                <a:solidFill>
                  <a:srgbClr val="CC0066"/>
                </a:solidFill>
                <a:latin typeface="Calibri" pitchFamily="34" charset="0"/>
              </a:rPr>
              <a:t>rapida e efficace entrata a regime </a:t>
            </a:r>
            <a:r>
              <a:rPr lang="it-IT" sz="1700" b="1" dirty="0" smtClean="0">
                <a:latin typeface="Calibri" pitchFamily="34" charset="0"/>
              </a:rPr>
              <a:t>delle riforme strutturali avviate. Al contrario siamo in una fase di </a:t>
            </a:r>
            <a:r>
              <a:rPr lang="it-IT" sz="1700" b="1" dirty="0" smtClean="0">
                <a:solidFill>
                  <a:srgbClr val="CC0066"/>
                </a:solidFill>
                <a:latin typeface="Calibri" pitchFamily="34" charset="0"/>
              </a:rPr>
              <a:t>transizione</a:t>
            </a:r>
            <a:r>
              <a:rPr lang="it-IT" sz="1700" b="1" dirty="0" smtClean="0">
                <a:latin typeface="Calibri" pitchFamily="34" charset="0"/>
              </a:rPr>
              <a:t> che cade in un periodo molto</a:t>
            </a:r>
            <a:r>
              <a:rPr lang="it-IT" sz="1700" b="1" dirty="0" smtClean="0">
                <a:solidFill>
                  <a:srgbClr val="CC0066"/>
                </a:solidFill>
                <a:latin typeface="Calibri" pitchFamily="34" charset="0"/>
              </a:rPr>
              <a:t> critico </a:t>
            </a:r>
            <a:r>
              <a:rPr lang="it-IT" sz="1700" b="1" dirty="0" smtClean="0">
                <a:latin typeface="Calibri" pitchFamily="34" charset="0"/>
              </a:rPr>
              <a:t>per il rilancio del Paese.</a:t>
            </a:r>
          </a:p>
          <a:p>
            <a:pPr algn="ctr"/>
            <a:endParaRPr lang="it-IT" sz="400" b="1" dirty="0" smtClean="0">
              <a:latin typeface="+mj-lt"/>
            </a:endParaRPr>
          </a:p>
          <a:p>
            <a:pPr algn="ctr"/>
            <a:r>
              <a:rPr lang="it-IT" sz="1700" b="1" dirty="0" smtClean="0">
                <a:latin typeface="Calibri" pitchFamily="34" charset="0"/>
              </a:rPr>
              <a:t>Rischio di </a:t>
            </a:r>
            <a:r>
              <a:rPr lang="it-IT" sz="1700" b="1" dirty="0" err="1" smtClean="0">
                <a:latin typeface="Calibri" pitchFamily="34" charset="0"/>
              </a:rPr>
              <a:t>sovra-normazione</a:t>
            </a:r>
            <a:r>
              <a:rPr lang="it-IT" sz="1700" b="1" dirty="0" smtClean="0">
                <a:latin typeface="Calibri" pitchFamily="34" charset="0"/>
              </a:rPr>
              <a:t> e mancanza di competenze  adeguate a gestire l’innovazione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43808" y="4941168"/>
            <a:ext cx="3571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i="1" dirty="0" smtClean="0"/>
              <a:t>Dati  provvisori Fonti diverse</a:t>
            </a:r>
            <a:endParaRPr lang="it-IT" sz="1500" i="1" dirty="0"/>
          </a:p>
        </p:txBody>
      </p:sp>
      <p:sp>
        <p:nvSpPr>
          <p:cNvPr id="5" name="Rettangolo 4"/>
          <p:cNvSpPr/>
          <p:nvPr/>
        </p:nvSpPr>
        <p:spPr>
          <a:xfrm>
            <a:off x="539552" y="5374957"/>
            <a:ext cx="8064896" cy="646331"/>
          </a:xfrm>
          <a:prstGeom prst="rect">
            <a:avLst/>
          </a:prstGeom>
          <a:ln w="19050">
            <a:solidFill>
              <a:srgbClr val="9616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L’incoerenza dei dati sulla spesa in conto capitale dei comuni evidenzia la difficoltà dell’entrata a regime delle nuove norme sul pareggio di bilancio.</a:t>
            </a:r>
            <a:endParaRPr lang="it-IT" b="1" dirty="0"/>
          </a:p>
        </p:txBody>
      </p:sp>
      <p:graphicFrame>
        <p:nvGraphicFramePr>
          <p:cNvPr id="8" name="Grafico 7"/>
          <p:cNvGraphicFramePr/>
          <p:nvPr/>
        </p:nvGraphicFramePr>
        <p:xfrm>
          <a:off x="323528" y="836712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563888" y="1857018"/>
            <a:ext cx="4026178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La distanza tra impegni e pagamenti aumenta anziché diminuire</a:t>
            </a:r>
            <a:endParaRPr lang="it-IT" sz="2000" dirty="0"/>
          </a:p>
        </p:txBody>
      </p:sp>
      <p:cxnSp>
        <p:nvCxnSpPr>
          <p:cNvPr id="12" name="Connettore 2 11"/>
          <p:cNvCxnSpPr>
            <a:stCxn id="10" idx="1"/>
          </p:cNvCxnSpPr>
          <p:nvPr/>
        </p:nvCxnSpPr>
        <p:spPr>
          <a:xfrm flipH="1">
            <a:off x="2693522" y="2210961"/>
            <a:ext cx="870366" cy="7261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788024" y="2564904"/>
            <a:ext cx="212604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236296" y="2564904"/>
            <a:ext cx="36004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323528" y="185312"/>
            <a:ext cx="8568953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ctr">
              <a:lnSpc>
                <a:spcPct val="85000"/>
              </a:lnSpc>
              <a:buAutoNum type="alphaUcPeriod"/>
            </a:pPr>
            <a:r>
              <a:rPr lang="it-IT" sz="2800" b="1" dirty="0" smtClean="0"/>
              <a:t>Le debolezze dell’armonizzazione contabile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3717032"/>
            <a:ext cx="8352928" cy="1446550"/>
          </a:xfrm>
          <a:prstGeom prst="rect">
            <a:avLst/>
          </a:prstGeom>
          <a:noFill/>
          <a:ln w="19050">
            <a:solidFill>
              <a:srgbClr val="A3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81E6B"/>
              </a:buClr>
              <a:buSzTx/>
              <a:buFont typeface="Wingdings" pitchFamily="2" charset="2"/>
              <a:buChar char="Ø"/>
            </a:pPr>
            <a:r>
              <a:rPr lang="it-IT" spc="-2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it-IT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it-IT" b="1" dirty="0" smtClean="0">
                <a:solidFill>
                  <a:srgbClr val="A3195B"/>
                </a:solidFill>
              </a:rPr>
              <a:t>riforma dei contratti pubblici </a:t>
            </a:r>
            <a:r>
              <a:rPr kumimoji="0" lang="it-IT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introduce molte importanti </a:t>
            </a:r>
            <a:r>
              <a:rPr kumimoji="0" lang="it-IT" b="0" i="0" u="none" strike="noStrike" cap="none" spc="-20" normalizeH="0" baseline="0" dirty="0" smtClean="0">
                <a:ln>
                  <a:noFill/>
                </a:ln>
                <a:solidFill>
                  <a:srgbClr val="C71F6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novità</a:t>
            </a:r>
            <a:r>
              <a:rPr kumimoji="0" lang="it-IT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che riguardano:</a:t>
            </a:r>
            <a:r>
              <a:rPr kumimoji="0" lang="it-IT" b="0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procedure (i criteri</a:t>
            </a:r>
            <a:r>
              <a:rPr kumimoji="0" lang="it-IT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C81E6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progettazione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 le imprese; le stazioni appaltanti.</a:t>
            </a:r>
          </a:p>
          <a:p>
            <a:pPr marL="180975" indent="-180975" algn="just" fontAlgn="base">
              <a:spcBef>
                <a:spcPct val="0"/>
              </a:spcBef>
              <a:spcAft>
                <a:spcPts val="600"/>
              </a:spcAft>
              <a:buClr>
                <a:srgbClr val="C81E6B"/>
              </a:buCl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  <a:cs typeface="Times New Roman" pitchFamily="18" charset="0"/>
              </a:rPr>
              <a:t>Nuovo Codice varato nell’Aprile 2016 =&gt; oggetto di </a:t>
            </a:r>
            <a:r>
              <a:rPr lang="it-IT" spc="-20" dirty="0" smtClean="0">
                <a:solidFill>
                  <a:srgbClr val="C71F6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correttivo</a:t>
            </a:r>
            <a:r>
              <a:rPr lang="it-IT" dirty="0" smtClean="0">
                <a:latin typeface="Calibri" pitchFamily="34" charset="0"/>
                <a:cs typeface="Times New Roman" pitchFamily="18" charset="0"/>
              </a:rPr>
              <a:t> (Maggio 2017) allenta molto le rigidità.</a:t>
            </a:r>
          </a:p>
          <a:p>
            <a:pPr marL="180975" indent="-180975" algn="just" fontAlgn="base">
              <a:spcBef>
                <a:spcPct val="0"/>
              </a:spcBef>
              <a:spcAft>
                <a:spcPts val="600"/>
              </a:spcAft>
              <a:buClr>
                <a:srgbClr val="C81E6B"/>
              </a:buClr>
              <a:buFont typeface="Wingdings" pitchFamily="2" charset="2"/>
              <a:buChar char="Ø"/>
            </a:pPr>
            <a:endParaRPr lang="it-IT" sz="6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6778" y="843968"/>
            <a:ext cx="8929718" cy="6408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200" dirty="0" smtClean="0"/>
              <a:t>La ripresa degli investimenti non  è solo un problema di risorse ma di capacità di spesa, di progettualità, di qualità ed </a:t>
            </a:r>
            <a:r>
              <a:rPr lang="it-IT" sz="2200" b="1" u="sng" dirty="0" smtClean="0"/>
              <a:t>efficienza</a:t>
            </a:r>
            <a:r>
              <a:rPr lang="it-IT" sz="2200" dirty="0" smtClean="0"/>
              <a:t> dei lavori</a:t>
            </a:r>
            <a:endParaRPr lang="it-IT" sz="2200" dirty="0"/>
          </a:p>
        </p:txBody>
      </p:sp>
      <p:sp>
        <p:nvSpPr>
          <p:cNvPr id="12" name="Freccia in giù 11"/>
          <p:cNvSpPr/>
          <p:nvPr/>
        </p:nvSpPr>
        <p:spPr>
          <a:xfrm>
            <a:off x="2270024" y="1556792"/>
            <a:ext cx="28575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95536" y="2023680"/>
            <a:ext cx="4032448" cy="147732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pc="-20" dirty="0" smtClean="0">
                <a:latin typeface="+mj-lt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it-IT" b="1" dirty="0" smtClean="0">
                <a:solidFill>
                  <a:srgbClr val="A3195B"/>
                </a:solidFill>
                <a:latin typeface="+mj-lt"/>
              </a:rPr>
              <a:t>riforma dei contratti pubblici</a:t>
            </a:r>
            <a:r>
              <a:rPr lang="it-IT" dirty="0" smtClean="0">
                <a:latin typeface="+mj-lt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pc="-20" dirty="0" smtClean="0">
                <a:latin typeface="+mj-lt"/>
                <a:cs typeface="Times New Roman" pitchFamily="18" charset="0"/>
              </a:rPr>
              <a:t>gli o</a:t>
            </a:r>
            <a:r>
              <a:rPr lang="it-IT" spc="-20" dirty="0" smtClean="0">
                <a:latin typeface="+mj-lt"/>
                <a:ea typeface="Times New Roman" pitchFamily="18" charset="0"/>
                <a:cs typeface="Times New Roman" pitchFamily="18" charset="0"/>
              </a:rPr>
              <a:t>biettivi: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+mj-lt"/>
                <a:cs typeface="Arial" pitchFamily="34" charset="0"/>
              </a:rPr>
              <a:t>Semplificazione normativa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+mj-lt"/>
                <a:cs typeface="Arial" pitchFamily="34" charset="0"/>
              </a:rPr>
              <a:t>Qualificazione del sistema (imprese e stazioni appaltanti)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644008" y="2023680"/>
            <a:ext cx="4104456" cy="120032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pc="-20" dirty="0" smtClean="0">
                <a:latin typeface="+mj-lt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it-IT" b="1" dirty="0" smtClean="0">
                <a:solidFill>
                  <a:srgbClr val="A3195B"/>
                </a:solidFill>
                <a:latin typeface="+mj-lt"/>
              </a:rPr>
              <a:t>riforma dei contratti pubblici</a:t>
            </a:r>
            <a:r>
              <a:rPr lang="it-IT" dirty="0" smtClean="0">
                <a:latin typeface="+mj-lt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pc="-20" dirty="0" smtClean="0">
                <a:latin typeface="+mj-lt"/>
                <a:cs typeface="Times New Roman" pitchFamily="18" charset="0"/>
              </a:rPr>
              <a:t>le strategie</a:t>
            </a:r>
            <a:r>
              <a:rPr lang="it-IT" spc="-20" dirty="0" smtClean="0"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+mj-lt"/>
                <a:cs typeface="Arial" pitchFamily="34" charset="0"/>
              </a:rPr>
              <a:t>Riduzione della discrezionalità degli enti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latin typeface="+mj-lt"/>
                <a:cs typeface="Arial" pitchFamily="34" charset="0"/>
              </a:rPr>
              <a:t>Controllo </a:t>
            </a:r>
            <a:r>
              <a:rPr lang="it-IT" dirty="0" err="1" smtClean="0">
                <a:latin typeface="+mj-lt"/>
                <a:cs typeface="Arial" pitchFamily="34" charset="0"/>
              </a:rPr>
              <a:t>Anac</a:t>
            </a:r>
            <a:r>
              <a:rPr lang="it-IT" dirty="0" smtClean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6518496" y="1559072"/>
            <a:ext cx="285752" cy="357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68192" y="116632"/>
            <a:ext cx="714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B. Perché è importante la riforma dei contratti </a:t>
            </a:r>
            <a:endParaRPr lang="it-IT" sz="28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31640" y="5373216"/>
            <a:ext cx="6840760" cy="707886"/>
          </a:xfrm>
          <a:prstGeom prst="rect">
            <a:avLst/>
          </a:prstGeom>
          <a:noFill/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2000" b="1" dirty="0" smtClean="0">
                <a:solidFill>
                  <a:srgbClr val="A8195B"/>
                </a:solidFill>
                <a:latin typeface="Calibri" pitchFamily="34" charset="0"/>
                <a:cs typeface="Times New Roman" pitchFamily="18" charset="0"/>
              </a:rPr>
              <a:t>Importanti problemi irrisolti: linee guida </a:t>
            </a:r>
            <a:r>
              <a:rPr lang="it-IT" sz="2000" b="1" dirty="0" err="1" smtClean="0">
                <a:solidFill>
                  <a:srgbClr val="A8195B"/>
                </a:solidFill>
                <a:latin typeface="Calibri" pitchFamily="34" charset="0"/>
                <a:cs typeface="Times New Roman" pitchFamily="18" charset="0"/>
              </a:rPr>
              <a:t>Anac</a:t>
            </a:r>
            <a:r>
              <a:rPr lang="it-IT" sz="2000" b="1" dirty="0" smtClean="0">
                <a:solidFill>
                  <a:srgbClr val="A8195B"/>
                </a:solidFill>
                <a:latin typeface="Calibri" pitchFamily="34" charset="0"/>
                <a:cs typeface="Times New Roman" pitchFamily="18" charset="0"/>
              </a:rPr>
              <a:t>; la progettazione; le competenze  tecniche.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23528" y="2045166"/>
          <a:ext cx="6034640" cy="176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it-IT" sz="1500" dirty="0"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dirty="0" smtClean="0">
                          <a:latin typeface="+mj-lt"/>
                        </a:rPr>
                        <a:t>Ultimi 3 anni                    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dirty="0" smtClean="0">
                          <a:latin typeface="+mj-lt"/>
                        </a:rPr>
                        <a:t>Ultimi 5</a:t>
                      </a:r>
                      <a:r>
                        <a:rPr lang="it-IT" sz="1500" baseline="0" dirty="0" smtClean="0">
                          <a:latin typeface="+mj-lt"/>
                        </a:rPr>
                        <a:t> </a:t>
                      </a:r>
                      <a:r>
                        <a:rPr lang="it-IT" sz="1500" dirty="0" smtClean="0">
                          <a:latin typeface="+mj-lt"/>
                        </a:rPr>
                        <a:t>anni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latin typeface="+mj-lt"/>
                        </a:rPr>
                        <a:t>Numero di gare annue</a:t>
                      </a:r>
                      <a:endParaRPr lang="it-IT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%</a:t>
                      </a:r>
                      <a:endParaRPr lang="it-IT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%</a:t>
                      </a:r>
                      <a:endParaRPr lang="it-IT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it-IT" sz="1500" b="0" dirty="0" smtClean="0">
                          <a:latin typeface="+mj-lt"/>
                        </a:rPr>
                        <a:t>N</a:t>
                      </a:r>
                      <a:r>
                        <a:rPr lang="it-IT" sz="1500" b="0" baseline="0" dirty="0" smtClean="0">
                          <a:latin typeface="+mj-lt"/>
                        </a:rPr>
                        <a:t> &gt; 3 (più di una gara all’anno nel periodo)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0" dirty="0" smtClean="0">
                          <a:latin typeface="+mj-lt"/>
                        </a:rPr>
                        <a:t>5%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0" dirty="0" smtClean="0">
                          <a:latin typeface="+mj-lt"/>
                        </a:rPr>
                        <a:t>5%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latin typeface="+mj-lt"/>
                        </a:rPr>
                        <a:t>1 </a:t>
                      </a:r>
                      <a:r>
                        <a:rPr lang="it-IT" sz="1500" b="0" dirty="0" smtClean="0">
                          <a:latin typeface="+mj-lt"/>
                        </a:rPr>
                        <a:t>&lt; </a:t>
                      </a:r>
                      <a:r>
                        <a:rPr lang="it-IT" sz="1500" b="0" dirty="0">
                          <a:latin typeface="+mj-lt"/>
                        </a:rPr>
                        <a:t>N &lt; </a:t>
                      </a:r>
                      <a:r>
                        <a:rPr lang="it-IT" sz="1500" b="0" dirty="0" smtClean="0">
                          <a:latin typeface="+mj-lt"/>
                        </a:rPr>
                        <a:t>3 (fino a una </a:t>
                      </a:r>
                      <a:r>
                        <a:rPr lang="it-IT" sz="1500" b="0" dirty="0">
                          <a:latin typeface="+mj-lt"/>
                        </a:rPr>
                        <a:t>gara all’anno nel periodo)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0" dirty="0" smtClean="0">
                          <a:latin typeface="+mj-lt"/>
                        </a:rPr>
                        <a:t>28%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0" dirty="0" smtClean="0">
                          <a:latin typeface="+mj-lt"/>
                        </a:rPr>
                        <a:t>25%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it-IT" sz="1500" b="0" dirty="0" smtClean="0">
                          <a:latin typeface="+mj-lt"/>
                        </a:rPr>
                        <a:t>N = </a:t>
                      </a:r>
                      <a:r>
                        <a:rPr lang="it-IT" sz="1500" b="0" dirty="0">
                          <a:latin typeface="+mj-lt"/>
                        </a:rPr>
                        <a:t>1 </a:t>
                      </a:r>
                      <a:r>
                        <a:rPr lang="it-IT" sz="1500" b="0" dirty="0" smtClean="0">
                          <a:latin typeface="+mj-lt"/>
                        </a:rPr>
                        <a:t>(almeno una </a:t>
                      </a:r>
                      <a:r>
                        <a:rPr lang="it-IT" sz="1500" b="0" dirty="0">
                          <a:latin typeface="+mj-lt"/>
                        </a:rPr>
                        <a:t>gara nel </a:t>
                      </a:r>
                      <a:r>
                        <a:rPr lang="it-IT" sz="1500" b="0" dirty="0" smtClean="0">
                          <a:latin typeface="+mj-lt"/>
                        </a:rPr>
                        <a:t>periodo)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0" dirty="0" smtClean="0">
                          <a:latin typeface="+mj-lt"/>
                        </a:rPr>
                        <a:t>40%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0" dirty="0" smtClean="0">
                          <a:latin typeface="+mj-lt"/>
                        </a:rPr>
                        <a:t>53%</a:t>
                      </a:r>
                      <a:endParaRPr lang="it-IT" sz="1500" b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it-IT" sz="1500" b="0" dirty="0">
                          <a:latin typeface="+mj-lt"/>
                        </a:rPr>
                        <a:t>N = </a:t>
                      </a:r>
                      <a:r>
                        <a:rPr lang="it-IT" sz="1500" b="0" dirty="0" smtClean="0">
                          <a:latin typeface="+mj-lt"/>
                        </a:rPr>
                        <a:t>0 (nessuna </a:t>
                      </a:r>
                      <a:r>
                        <a:rPr lang="it-IT" sz="1500" b="0" dirty="0">
                          <a:latin typeface="+mj-lt"/>
                        </a:rPr>
                        <a:t>gara nel periodo)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b="1" dirty="0" smtClean="0">
                          <a:solidFill>
                            <a:srgbClr val="C81E6B"/>
                          </a:solidFill>
                          <a:latin typeface="+mj-lt"/>
                        </a:rPr>
                        <a:t>27%</a:t>
                      </a:r>
                      <a:endParaRPr lang="it-IT" sz="1500" b="1" dirty="0">
                        <a:solidFill>
                          <a:srgbClr val="C81E6B"/>
                        </a:solidFill>
                        <a:latin typeface="+mj-lt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s-IS" sz="1500" b="1" dirty="0" smtClean="0">
                          <a:solidFill>
                            <a:srgbClr val="C81E6B"/>
                          </a:solidFill>
                          <a:latin typeface="+mj-lt"/>
                        </a:rPr>
                        <a:t>18%</a:t>
                      </a:r>
                      <a:endParaRPr lang="it-IT" sz="1500" b="1" dirty="0">
                        <a:solidFill>
                          <a:srgbClr val="C81E6B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51520" y="1372994"/>
            <a:ext cx="86409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Distribuzione dei comuni toscani per numero di procedure avviate di lavori pubblici.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Procedure di importo pari o superiore ai </a:t>
            </a:r>
            <a:r>
              <a:rPr kumimoji="0" lang="it-IT" sz="1700" b="1" i="0" u="none" strike="noStrike" cap="none" normalizeH="0" baseline="0" dirty="0" smtClean="0">
                <a:ln>
                  <a:noFill/>
                </a:ln>
                <a:solidFill>
                  <a:srgbClr val="C81E6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150.000 euro</a:t>
            </a:r>
            <a:r>
              <a:rPr kumimoji="0" lang="it-IT" sz="17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  <a:endParaRPr kumimoji="0" lang="it-IT" sz="17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64193"/>
            <a:ext cx="9144000" cy="7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2400" b="1" dirty="0" smtClean="0"/>
              <a:t>La riforma dei contratti: </a:t>
            </a:r>
          </a:p>
          <a:p>
            <a:pPr algn="ctr">
              <a:lnSpc>
                <a:spcPct val="85000"/>
              </a:lnSpc>
            </a:pPr>
            <a:r>
              <a:rPr lang="it-IT" sz="2400" b="1" dirty="0" smtClean="0"/>
              <a:t>l’asimmetria informativa e la qualificazione delle stazioni appaltanti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323528" y="94065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it-IT" sz="2000" b="1" dirty="0" smtClean="0">
                <a:solidFill>
                  <a:srgbClr val="C81E6B"/>
                </a:solidFill>
                <a:latin typeface="+mj-lt"/>
              </a:rPr>
              <a:t>L’elevata frammentazione del sistema</a:t>
            </a:r>
            <a:endParaRPr lang="it-IT" sz="1050" dirty="0">
              <a:solidFill>
                <a:srgbClr val="C81E6B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76256" y="1829142"/>
            <a:ext cx="1944216" cy="2086725"/>
          </a:xfrm>
          <a:prstGeom prst="rect">
            <a:avLst/>
          </a:prstGeom>
          <a:ln w="19050">
            <a:solidFill>
              <a:srgbClr val="A8195B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600" dirty="0" smtClean="0"/>
              <a:t>Stando al numero di gare svolte negli ultimi anni, poche amministrazioni sembrerebbero avere maturato una significativa </a:t>
            </a:r>
            <a:r>
              <a:rPr lang="it-IT" sz="1600" b="1" dirty="0" smtClean="0">
                <a:solidFill>
                  <a:srgbClr val="A3195B"/>
                </a:solidFill>
              </a:rPr>
              <a:t>esperienza</a:t>
            </a:r>
            <a:r>
              <a:rPr lang="it-IT" sz="1600" dirty="0" smtClean="0"/>
              <a:t> e </a:t>
            </a:r>
            <a:r>
              <a:rPr lang="it-IT" sz="1600" b="1" dirty="0" smtClean="0">
                <a:solidFill>
                  <a:srgbClr val="A3195B"/>
                </a:solidFill>
              </a:rPr>
              <a:t>competenza</a:t>
            </a:r>
          </a:p>
        </p:txBody>
      </p:sp>
      <p:sp>
        <p:nvSpPr>
          <p:cNvPr id="10" name="Freccia a sinistra 9"/>
          <p:cNvSpPr/>
          <p:nvPr/>
        </p:nvSpPr>
        <p:spPr>
          <a:xfrm>
            <a:off x="6444264" y="2564944"/>
            <a:ext cx="359984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4221088"/>
            <a:ext cx="8496944" cy="18158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PRINCIPIO La</a:t>
            </a:r>
            <a:r>
              <a:rPr lang="it-IT" sz="1600" b="1" dirty="0" smtClean="0">
                <a:solidFill>
                  <a:srgbClr val="A3195B"/>
                </a:solidFill>
              </a:rPr>
              <a:t> </a:t>
            </a:r>
            <a:r>
              <a:rPr lang="it-IT" sz="1600" dirty="0" smtClean="0"/>
              <a:t>capacità tecnico amministrativa delle stazioni appaltanti non è correlata alla loro </a:t>
            </a:r>
            <a:r>
              <a:rPr lang="it-IT" sz="1600" b="1" dirty="0" smtClean="0">
                <a:solidFill>
                  <a:srgbClr val="A3195B"/>
                </a:solidFill>
              </a:rPr>
              <a:t>dimensione</a:t>
            </a:r>
            <a:r>
              <a:rPr lang="it-IT" sz="1600" dirty="0" smtClean="0"/>
              <a:t> =&gt; La “</a:t>
            </a:r>
            <a:r>
              <a:rPr lang="it-IT" sz="1600" b="1" dirty="0" smtClean="0">
                <a:solidFill>
                  <a:srgbClr val="A3195B"/>
                </a:solidFill>
              </a:rPr>
              <a:t>qualificazione</a:t>
            </a:r>
            <a:r>
              <a:rPr lang="it-IT" sz="1600" dirty="0" smtClean="0"/>
              <a:t>” delle stazioni appaltanti è basata sulle </a:t>
            </a:r>
            <a:r>
              <a:rPr lang="it-IT" sz="1600" b="1" dirty="0" smtClean="0">
                <a:solidFill>
                  <a:srgbClr val="A3195B"/>
                </a:solidFill>
              </a:rPr>
              <a:t>competenze</a:t>
            </a:r>
            <a:r>
              <a:rPr lang="it-IT" sz="1600" dirty="0" smtClean="0"/>
              <a:t> presenti negli enti =&gt; sull’esperienza, sulle performance e sulle specializzazioni.</a:t>
            </a:r>
          </a:p>
          <a:p>
            <a:pPr algn="just"/>
            <a:r>
              <a:rPr lang="it-IT" sz="1600" b="1" dirty="0" smtClean="0">
                <a:solidFill>
                  <a:srgbClr val="A3195B"/>
                </a:solidFill>
              </a:rPr>
              <a:t>Correttivo: amplia a 5 anni il periodo di valutazione di esperienza, 88% dei comuni ha fatto almeno un lavoro.</a:t>
            </a:r>
          </a:p>
          <a:p>
            <a:pPr algn="just"/>
            <a:r>
              <a:rPr lang="it-IT" sz="1600" b="1" dirty="0" smtClean="0">
                <a:solidFill>
                  <a:srgbClr val="A3195B"/>
                </a:solidFill>
              </a:rPr>
              <a:t>In sintesi: </a:t>
            </a:r>
            <a:r>
              <a:rPr lang="it-IT" sz="1600" dirty="0" smtClean="0"/>
              <a:t>le adeguate competenze delle stazioni appaltanti rappresentano un importante fattore di un più elevato livello qualitativo dei lavori pubblici e contribuiscono a investimenti più efficaci.</a:t>
            </a:r>
          </a:p>
        </p:txBody>
      </p:sp>
      <p:sp>
        <p:nvSpPr>
          <p:cNvPr id="16" name="Freccia a sinistra 15"/>
          <p:cNvSpPr/>
          <p:nvPr/>
        </p:nvSpPr>
        <p:spPr>
          <a:xfrm rot="10800000">
            <a:off x="5364088" y="3573016"/>
            <a:ext cx="504056" cy="144016"/>
          </a:xfrm>
          <a:prstGeom prst="leftArrow">
            <a:avLst/>
          </a:prstGeom>
          <a:solidFill>
            <a:srgbClr val="E23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0" y="116648"/>
            <a:ext cx="9144000" cy="648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3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crisi finanziaria e gli investimenti mancati</a:t>
            </a:r>
            <a:endParaRPr lang="it-IT" sz="33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51520" y="5301208"/>
            <a:ext cx="8501122" cy="798680"/>
          </a:xfrm>
          <a:prstGeom prst="rect">
            <a:avLst/>
          </a:prstGeom>
          <a:ln>
            <a:solidFill>
              <a:srgbClr val="B8005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it-IT" sz="1700" b="1" dirty="0" smtClean="0">
                <a:latin typeface="Calibri" pitchFamily="34" charset="0"/>
              </a:rPr>
              <a:t>La crisi finanziaria del 2008 ha dato il via a una lunga fase di recessione che ha portato a una riduzione (cumulata) di circa il 5% dei consumi e del 30% negli investimenti. Dei circa 120 miliardi di euro di differenza tra il PIL del 2015 e quello del 2007, 100 sono di investimenti. 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5940152" y="2348880"/>
            <a:ext cx="45719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308304" y="35730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alibri" pitchFamily="34" charset="0"/>
              </a:rPr>
              <a:t>Nel 2014, - 100 miliardi (30%)</a:t>
            </a:r>
            <a:endParaRPr lang="it-IT" sz="1400" dirty="0"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88024" y="63813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B8005C"/>
                </a:solidFill>
                <a:latin typeface="Calibri" pitchFamily="34" charset="0"/>
              </a:rPr>
              <a:t>Intese regionali</a:t>
            </a:r>
            <a:endParaRPr lang="it-IT" sz="1400" b="1" dirty="0">
              <a:solidFill>
                <a:srgbClr val="B8005C"/>
              </a:solidFill>
              <a:latin typeface="Calibri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03848" y="6381328"/>
            <a:ext cx="1656184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400" b="1" dirty="0" smtClean="0">
                <a:solidFill>
                  <a:srgbClr val="B8005C"/>
                </a:solidFill>
                <a:latin typeface="Calibri" pitchFamily="34" charset="0"/>
              </a:rPr>
              <a:t>La congiuntura degli investimenti</a:t>
            </a:r>
            <a:endParaRPr lang="it-IT" sz="1400" b="1" dirty="0">
              <a:solidFill>
                <a:srgbClr val="B8005C"/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3528" y="8367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Investimenti fissi lordi</a:t>
            </a:r>
            <a:endParaRPr lang="it-IT" sz="2000" dirty="0"/>
          </a:p>
        </p:txBody>
      </p:sp>
      <p:graphicFrame>
        <p:nvGraphicFramePr>
          <p:cNvPr id="14" name="Grafico 13"/>
          <p:cNvGraphicFramePr>
            <a:graphicFrameLocks/>
          </p:cNvGraphicFramePr>
          <p:nvPr/>
        </p:nvGraphicFramePr>
        <p:xfrm>
          <a:off x="251520" y="1268760"/>
          <a:ext cx="68407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7380312" y="1988840"/>
          <a:ext cx="1368152" cy="128016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Accumulazione di capitale: </a:t>
                      </a: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irca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1200 miliardi persi rispetto allo scenario tendenziale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23528" y="5160094"/>
            <a:ext cx="8568952" cy="1077218"/>
          </a:xfrm>
          <a:prstGeom prst="rect">
            <a:avLst/>
          </a:prstGeom>
          <a:noFill/>
          <a:ln w="9525">
            <a:solidFill>
              <a:srgbClr val="A3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Rispetto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al complesso delle procedure di lavori pubblici degli enti locali, le stazioni appaltanti </a:t>
            </a:r>
            <a:r>
              <a:rPr lang="it-IT" sz="1600" dirty="0" smtClean="0">
                <a:latin typeface="+mj-lt"/>
                <a:ea typeface="Calibri" pitchFamily="34" charset="0"/>
                <a:cs typeface="Times New Roman" pitchFamily="18" charset="0"/>
              </a:rPr>
              <a:t>che hanno agito da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centrali uniche di committenza (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915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hanno avviato il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rgbClr val="C81E6B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5,1%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dell’importo totale delle procedure. Solo la metà di queste risorse (il 2,5% dell’importo totale)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è avviato da centrali uniche di committenza propriamente dette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(CUC, SUA)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it-IT" sz="1050" b="1" dirty="0" smtClean="0">
              <a:solidFill>
                <a:srgbClr val="D60093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 smtClean="0"/>
              <a:t>In attesa delle linee guida … il processo spontaneo di aggregazione delle stazioni appaltanti </a:t>
            </a:r>
            <a:endParaRPr lang="it-IT" sz="2400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95536" y="797803"/>
            <a:ext cx="8280920" cy="830997"/>
          </a:xfrm>
          <a:prstGeom prst="rect">
            <a:avLst/>
          </a:prstGeom>
          <a:noFill/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Proprio a seguito della elevata frammentazione dei contratti e dell’impoverimento delle competenze che ha riguardato un po’ in tutti i livelli dell’amministrazione, gli enti potrebbero trarre  beneficio dalla centralizzazione della fase di aggiudicazione incentivata dal nuovo codice. </a:t>
            </a:r>
            <a:endParaRPr kumimoji="0" lang="it-IT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214282" y="2214554"/>
          <a:ext cx="8606190" cy="294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395536" y="168164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Quota-</a:t>
            </a:r>
            <a:r>
              <a:rPr lang="en-US" dirty="0" err="1" smtClean="0"/>
              <a:t>importo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lavori</a:t>
            </a:r>
            <a:r>
              <a:rPr lang="en-US" dirty="0" smtClean="0"/>
              <a:t> </a:t>
            </a:r>
            <a:r>
              <a:rPr lang="en-US" dirty="0" err="1" smtClean="0"/>
              <a:t>pubblici</a:t>
            </a:r>
            <a:r>
              <a:rPr lang="en-US" dirty="0" smtClean="0"/>
              <a:t> e </a:t>
            </a:r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stazioni</a:t>
            </a:r>
            <a:r>
              <a:rPr lang="en-US" dirty="0" smtClean="0"/>
              <a:t> </a:t>
            </a:r>
            <a:r>
              <a:rPr lang="en-US" dirty="0" err="1" smtClean="0"/>
              <a:t>appaltanti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svolto</a:t>
            </a:r>
            <a:r>
              <a:rPr lang="en-US" dirty="0" smtClean="0"/>
              <a:t> 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centrali</a:t>
            </a:r>
            <a:r>
              <a:rPr lang="en-US" dirty="0" smtClean="0"/>
              <a:t> </a:t>
            </a:r>
            <a:r>
              <a:rPr lang="en-US" dirty="0" err="1" smtClean="0"/>
              <a:t>uniche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committenza</a:t>
            </a:r>
            <a:r>
              <a:rPr lang="en-US" dirty="0" smtClean="0"/>
              <a:t>. </a:t>
            </a:r>
            <a:r>
              <a:rPr lang="en-US" dirty="0" err="1" smtClean="0"/>
              <a:t>Lavori</a:t>
            </a:r>
            <a:r>
              <a:rPr lang="en-US" dirty="0" smtClean="0"/>
              <a:t> </a:t>
            </a:r>
            <a:r>
              <a:rPr lang="en-US" dirty="0" err="1" smtClean="0"/>
              <a:t>Pubblici</a:t>
            </a:r>
            <a:r>
              <a:rPr lang="en-US" dirty="0" smtClean="0"/>
              <a:t> 2011-2017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317"/>
            <a:ext cx="9144000" cy="77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85000"/>
              </a:lnSpc>
              <a:tabLst>
                <a:tab pos="488950" algn="l"/>
              </a:tabLst>
            </a:pPr>
            <a:r>
              <a:rPr lang="it-IT" sz="2600" b="1" dirty="0" smtClean="0">
                <a:latin typeface="+mj-lt"/>
                <a:ea typeface="Calibri" pitchFamily="34" charset="0"/>
                <a:cs typeface="Times New Roman" pitchFamily="18" charset="0"/>
              </a:rPr>
              <a:t>C. La difficoltà ad innovare e il capitale umano. </a:t>
            </a:r>
          </a:p>
          <a:p>
            <a:pPr lvl="0" algn="ctr">
              <a:lnSpc>
                <a:spcPct val="85000"/>
              </a:lnSpc>
              <a:tabLst>
                <a:tab pos="488950" algn="l"/>
              </a:tabLst>
            </a:pPr>
            <a:r>
              <a:rPr lang="it-IT" sz="2600" b="1" dirty="0" smtClean="0">
                <a:latin typeface="+mj-lt"/>
                <a:ea typeface="Calibri" pitchFamily="34" charset="0"/>
                <a:cs typeface="Times New Roman" pitchFamily="18" charset="0"/>
              </a:rPr>
              <a:t>L’occupazione nel pubblico impiego</a:t>
            </a:r>
            <a:endParaRPr kumimoji="0" lang="it-IT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908720"/>
            <a:ext cx="4392488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latin typeface="+mj-lt"/>
              </a:rPr>
              <a:t>Comparto Regioni – Enti locali</a:t>
            </a:r>
          </a:p>
          <a:p>
            <a:pPr algn="ctr">
              <a:lnSpc>
                <a:spcPct val="85000"/>
              </a:lnSpc>
            </a:pPr>
            <a:r>
              <a:rPr lang="it-IT" sz="1600" dirty="0" smtClean="0">
                <a:latin typeface="+mj-lt"/>
              </a:rPr>
              <a:t>Tutte le modalità contrattuali</a:t>
            </a:r>
            <a:endParaRPr lang="it-IT" sz="1600" dirty="0"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1520" y="3933056"/>
            <a:ext cx="8640960" cy="1277273"/>
          </a:xfrm>
          <a:prstGeom prst="rect">
            <a:avLst/>
          </a:prstGeom>
          <a:noFill/>
          <a:ln w="19050"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600"/>
              </a:spcAft>
              <a:buClr>
                <a:srgbClr val="A90D51"/>
              </a:buClr>
              <a:buFont typeface="Wingdings" pitchFamily="2" charset="2"/>
              <a:buChar char="Ø"/>
            </a:pPr>
            <a:r>
              <a:rPr lang="it-IT" dirty="0" smtClean="0"/>
              <a:t>Confronto internazionale la posizione dell’Italia al di sotto della media dei paesi OCSE per consistenza e retribuzioni (occupati PA &lt; 20% del totale occupati)</a:t>
            </a:r>
          </a:p>
          <a:p>
            <a:pPr marL="355600" indent="-355600">
              <a:spcAft>
                <a:spcPts val="600"/>
              </a:spcAft>
              <a:buClr>
                <a:srgbClr val="A90D51"/>
              </a:buClr>
              <a:buFont typeface="Wingdings" pitchFamily="2" charset="2"/>
              <a:buChar char="Ø"/>
            </a:pPr>
            <a:r>
              <a:rPr lang="it-IT" dirty="0" smtClean="0"/>
              <a:t>Riduzione degli addetti nella PA diffusa tra a livello internazionale, ma i provvedimenti italiani sono tra i più restrittivi in Europa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5445224"/>
            <a:ext cx="864096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Blocco del turn </a:t>
            </a:r>
            <a:r>
              <a:rPr lang="it-IT" dirty="0" err="1" smtClean="0"/>
              <a:t>over</a:t>
            </a:r>
            <a:r>
              <a:rPr lang="it-IT" dirty="0" smtClean="0"/>
              <a:t> comporta aumento dell’età media e diminuzione nell’aggiornamento delle competenze</a:t>
            </a:r>
            <a:endParaRPr lang="it-IT" dirty="0"/>
          </a:p>
        </p:txBody>
      </p:sp>
      <p:graphicFrame>
        <p:nvGraphicFramePr>
          <p:cNvPr id="25" name="Chart 1"/>
          <p:cNvGraphicFramePr>
            <a:graphicFrameLocks/>
          </p:cNvGraphicFramePr>
          <p:nvPr/>
        </p:nvGraphicFramePr>
        <p:xfrm>
          <a:off x="251520" y="1772816"/>
          <a:ext cx="41764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tangolo 25"/>
          <p:cNvSpPr/>
          <p:nvPr/>
        </p:nvSpPr>
        <p:spPr>
          <a:xfrm>
            <a:off x="1979712" y="1556792"/>
            <a:ext cx="26642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 smtClean="0"/>
              <a:t>Tra il 2004 e il 2015:</a:t>
            </a:r>
          </a:p>
          <a:p>
            <a:pPr>
              <a:spcAft>
                <a:spcPts val="600"/>
              </a:spcAft>
            </a:pPr>
            <a:r>
              <a:rPr lang="it-IT" sz="1400" b="1" dirty="0" smtClean="0"/>
              <a:t>Totale occupati PA -24%</a:t>
            </a:r>
          </a:p>
          <a:p>
            <a:pPr>
              <a:spcAft>
                <a:spcPts val="600"/>
              </a:spcAft>
            </a:pPr>
            <a:r>
              <a:rPr lang="it-IT" sz="1400" b="1" dirty="0" smtClean="0"/>
              <a:t>Di cui a Tempo determinato -28%</a:t>
            </a: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/>
        </p:nvGraphicFramePr>
        <p:xfrm>
          <a:off x="5220072" y="1340769"/>
          <a:ext cx="3528392" cy="2305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46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</a:rPr>
                        <a:t>% lavoratori stabilizzabili  TOSCANI per </a:t>
                      </a:r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</a:rPr>
                        <a:t>anni lavorati presso l’amministrazione </a:t>
                      </a:r>
                      <a:endParaRPr lang="it-IT" sz="14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6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/>
                        <a:t>Oltre 7 anni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/>
                        <a:t>25%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2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it-IT" sz="1400" b="1" u="none" strike="noStrike" baseline="0" dirty="0" smtClean="0">
                          <a:solidFill>
                            <a:schemeClr val="tx1"/>
                          </a:solidFill>
                        </a:rPr>
                        <a:t> lavoratori s</a:t>
                      </a:r>
                      <a:r>
                        <a:rPr lang="it-IT" sz="1400" b="1" u="none" strike="noStrike" dirty="0" smtClean="0">
                          <a:solidFill>
                            <a:schemeClr val="tx1"/>
                          </a:solidFill>
                        </a:rPr>
                        <a:t>tabilizzabili TOSCANI per </a:t>
                      </a:r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</a:rPr>
                        <a:t>età</a:t>
                      </a:r>
                      <a:endParaRPr lang="it-IT" sz="14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0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/>
                        <a:t>F</a:t>
                      </a:r>
                      <a:r>
                        <a:rPr lang="it-IT" sz="1400" u="none" strike="noStrike" dirty="0" smtClean="0"/>
                        <a:t>ino </a:t>
                      </a:r>
                      <a:r>
                        <a:rPr lang="it-IT" sz="1400" u="none" strike="noStrike" dirty="0"/>
                        <a:t>a 29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/>
                        <a:t>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0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/>
                        <a:t>45-49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/>
                        <a:t>16%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8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u="none" strike="noStrike" dirty="0" err="1" smtClean="0"/>
                        <a:t>Over</a:t>
                      </a:r>
                      <a:r>
                        <a:rPr lang="it-IT" sz="1400" u="none" strike="noStrike" dirty="0" smtClean="0"/>
                        <a:t> 50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u="none" strike="noStrike" dirty="0"/>
                        <a:t>19%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148064" y="908720"/>
            <a:ext cx="36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latin typeface="+mj-lt"/>
              </a:rPr>
              <a:t>La platea degli stabilizzabili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indent="101600" algn="ctr">
              <a:lnSpc>
                <a:spcPct val="85000"/>
              </a:lnSpc>
              <a:tabLst>
                <a:tab pos="488950" algn="l"/>
              </a:tabLst>
            </a:pPr>
            <a:r>
              <a:rPr lang="it-IT" sz="2600" b="1" dirty="0" smtClean="0">
                <a:latin typeface="+mj-lt"/>
                <a:ea typeface="Calibri" pitchFamily="34" charset="0"/>
                <a:cs typeface="Times New Roman" pitchFamily="18" charset="0"/>
              </a:rPr>
              <a:t>Quali strategie per gli investimenti locali? </a:t>
            </a:r>
            <a:endParaRPr kumimoji="0" lang="it-IT" sz="2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51520" y="4437112"/>
            <a:ext cx="8640960" cy="1785104"/>
          </a:xfrm>
          <a:prstGeom prst="rect">
            <a:avLst/>
          </a:prstGeom>
          <a:noFill/>
          <a:ln w="19050">
            <a:solidFill>
              <a:srgbClr val="A90D51"/>
            </a:solidFill>
          </a:ln>
        </p:spPr>
        <p:txBody>
          <a:bodyPr wrap="square" rtlCol="0">
            <a:spAutoFit/>
          </a:bodyPr>
          <a:lstStyle/>
          <a:p>
            <a:pPr marL="177800" indent="-177800"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6000"/>
              <a:buFont typeface="Wingdings" pitchFamily="2" charset="2"/>
              <a:buChar char="Ø"/>
            </a:pPr>
            <a:r>
              <a:rPr lang="it-IT" sz="2000" b="1" dirty="0" smtClean="0">
                <a:latin typeface="+mj-lt"/>
              </a:rPr>
              <a:t>Aggregazione tra comuni e livello ottimale nell’offerta dei servizi</a:t>
            </a:r>
          </a:p>
          <a:p>
            <a:pPr marL="177800" indent="-177800"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6000"/>
              <a:buFont typeface="Wingdings" pitchFamily="2" charset="2"/>
              <a:buChar char="Ø"/>
            </a:pPr>
            <a:endParaRPr lang="it-IT" sz="2000" b="1" dirty="0" smtClean="0">
              <a:latin typeface="+mj-lt"/>
            </a:endParaRPr>
          </a:p>
          <a:p>
            <a:pPr marL="177800" indent="-177800"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6000"/>
              <a:buFont typeface="Wingdings" pitchFamily="2" charset="2"/>
              <a:buChar char="Ø"/>
            </a:pPr>
            <a:r>
              <a:rPr lang="it-IT" sz="2000" b="1" dirty="0" smtClean="0">
                <a:latin typeface="+mj-lt"/>
              </a:rPr>
              <a:t>Province e referendum costituzionale 2017</a:t>
            </a:r>
          </a:p>
          <a:p>
            <a:pPr marL="177800" indent="-177800"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6000"/>
              <a:buFont typeface="Wingdings" pitchFamily="2" charset="2"/>
              <a:buChar char="Ø"/>
            </a:pPr>
            <a:endParaRPr lang="it-IT" sz="2000" b="1" dirty="0" smtClean="0">
              <a:latin typeface="+mj-lt"/>
            </a:endParaRPr>
          </a:p>
          <a:p>
            <a:pPr marL="177800" indent="-177800" algn="just">
              <a:lnSpc>
                <a:spcPct val="90000"/>
              </a:lnSpc>
              <a:spcAft>
                <a:spcPts val="600"/>
              </a:spcAft>
              <a:buClr>
                <a:srgbClr val="A90D51"/>
              </a:buClr>
              <a:buSzPct val="106000"/>
              <a:buFont typeface="Wingdings" pitchFamily="2" charset="2"/>
              <a:buChar char="Ø"/>
            </a:pPr>
            <a:r>
              <a:rPr lang="it-IT" sz="2000" b="1" dirty="0" smtClean="0">
                <a:latin typeface="+mj-lt"/>
              </a:rPr>
              <a:t>Regionalismo differenziato e macroregioni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831195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ntrata a regime delle riforme attraverso: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l’emanazione delle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linee guida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Anac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(in uscita in questi giorni) rivolte ad agevolare la riorganizzazione operativa delle attività;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una più decisa attivazione delle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Intese regionali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(quali modalità di condivisione delle risorse per gli investimenti a scala regionale);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accompagnare le risorse finanziarie con la capacità di gestione ossia il </a:t>
            </a:r>
            <a:r>
              <a:rPr lang="it-IT" sz="20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capitale umano </a:t>
            </a:r>
            <a:r>
              <a:rPr lang="it-IT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(per introdurre innovazione è necessario il supporto delle competenze).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riordino istituzionale 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più chiaro e coerente - assetti di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governance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decentrata: regioni, province, città metro, comuni, unioni di comuni-;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323528" y="1988840"/>
            <a:ext cx="8496944" cy="208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500"/>
              </a:lnSpc>
            </a:pPr>
            <a:r>
              <a:rPr lang="it-IT" sz="4400" b="1" strike="noStrike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 politiche per gli investimenti pubblici, le regole e gli impatti</a:t>
            </a:r>
          </a:p>
          <a:p>
            <a:pPr algn="ctr"/>
            <a:r>
              <a:rPr lang="it-IT" sz="3200" b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l</a:t>
            </a:r>
            <a:r>
              <a:rPr lang="it-IT" sz="3200" b="1" strike="noStrike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imiti e le potenzialità di investimento degli enti</a:t>
            </a:r>
            <a:endParaRPr lang="it-IT" sz="1050" b="1" i="1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  <a:p>
            <a:pPr marL="343080" indent="-341640" algn="ctr">
              <a:lnSpc>
                <a:spcPct val="100000"/>
              </a:lnSpc>
            </a:pPr>
            <a:endParaRPr lang="it-IT" sz="1050" b="1" i="1" strike="noStrike" spc="-1" dirty="0" smtClean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104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990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	</a:t>
            </a:r>
            <a:endParaRPr kumimoji="0" lang="it-IT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5272172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Rapporto sulla finanza territoriale 2017</a:t>
            </a: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19 Aprile 2018 – CNEL, Roma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uppo 15"/>
          <p:cNvGrpSpPr>
            <a:grpSpLocks noChangeAspect="1"/>
          </p:cNvGrpSpPr>
          <p:nvPr/>
        </p:nvGrpSpPr>
        <p:grpSpPr>
          <a:xfrm>
            <a:off x="1692000" y="6161280"/>
            <a:ext cx="5760000" cy="508080"/>
            <a:chOff x="1331640" y="6074219"/>
            <a:chExt cx="6746989" cy="595141"/>
          </a:xfrm>
        </p:grpSpPr>
        <p:pic>
          <p:nvPicPr>
            <p:cNvPr id="17" name="Immagine 16" descr="ipres puglia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9387" y="6074219"/>
              <a:ext cx="1296000" cy="595141"/>
            </a:xfrm>
            <a:prstGeom prst="rect">
              <a:avLst/>
            </a:prstGeom>
          </p:spPr>
        </p:pic>
        <p:pic>
          <p:nvPicPr>
            <p:cNvPr id="18" name="Immagine 17" descr="Eupolis_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2629" y="6074219"/>
              <a:ext cx="1656000" cy="424511"/>
            </a:xfrm>
            <a:prstGeom prst="rect">
              <a:avLst/>
            </a:prstGeom>
          </p:spPr>
        </p:pic>
        <p:pic>
          <p:nvPicPr>
            <p:cNvPr id="19" name="Immagine 18" descr="ir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640" y="6074219"/>
              <a:ext cx="432000" cy="484505"/>
            </a:xfrm>
            <a:prstGeom prst="rect">
              <a:avLst/>
            </a:prstGeom>
          </p:spPr>
        </p:pic>
        <p:pic>
          <p:nvPicPr>
            <p:cNvPr id="20" name="Immagine 19" descr="logo-srm-1030x728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863" t="24374" r="20863" b="42201"/>
            <a:stretch>
              <a:fillRect/>
            </a:stretch>
          </p:blipFill>
          <p:spPr>
            <a:xfrm>
              <a:off x="5140881" y="6074219"/>
              <a:ext cx="936000" cy="379458"/>
            </a:xfrm>
            <a:prstGeom prst="rect">
              <a:avLst/>
            </a:prstGeom>
          </p:spPr>
        </p:pic>
        <p:pic>
          <p:nvPicPr>
            <p:cNvPr id="21" name="Immagine 20" descr="received_10155764699988418.jpe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1134" y="6074219"/>
              <a:ext cx="1044000" cy="4328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724128" y="1556792"/>
            <a:ext cx="3168352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Nel corso </a:t>
            </a:r>
            <a:r>
              <a:rPr lang="it-IT" dirty="0"/>
              <a:t>della prima fase della crisi (2008-2009) gli investimenti pubblici sono aumentati, svolgendo una funzione parzialmente anti-ciclica (il loro peso sul totale degli investimenti ha raggiunto il livello massimo del 17% nel 2009), nella fase successiva il loro </a:t>
            </a:r>
            <a:r>
              <a:rPr lang="it-IT" dirty="0" smtClean="0"/>
              <a:t>andamento è stato </a:t>
            </a:r>
            <a:r>
              <a:rPr lang="it-IT" dirty="0"/>
              <a:t>assolutamente declinante (e quindi pro-ciclico).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Investimenti </a:t>
            </a:r>
            <a:r>
              <a:rPr lang="it-IT" sz="2800" b="1" dirty="0" smtClean="0"/>
              <a:t>pubblici, il confronto europeo 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50851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situazione italiana è</a:t>
            </a:r>
            <a:r>
              <a:rPr lang="it-IT" dirty="0" smtClean="0"/>
              <a:t> </a:t>
            </a:r>
            <a:r>
              <a:rPr lang="it-IT" dirty="0"/>
              <a:t>particolarmente </a:t>
            </a:r>
            <a:r>
              <a:rPr lang="it-IT" dirty="0" smtClean="0"/>
              <a:t>delicata rispetto </a:t>
            </a:r>
            <a:r>
              <a:rPr lang="it-IT" dirty="0"/>
              <a:t>ad altri stati europei. La spesa pubblica per investimenti cala di circa l’1% tra il 2009 e il 2015 (dal </a:t>
            </a:r>
            <a:r>
              <a:rPr lang="it-IT" dirty="0" smtClean="0"/>
              <a:t>3.4 </a:t>
            </a:r>
            <a:r>
              <a:rPr lang="it-IT" dirty="0"/>
              <a:t>al </a:t>
            </a:r>
            <a:r>
              <a:rPr lang="it-IT" dirty="0" smtClean="0"/>
              <a:t>2.1 </a:t>
            </a:r>
            <a:r>
              <a:rPr lang="it-IT" dirty="0"/>
              <a:t>del PIL), per un ammontare di </a:t>
            </a:r>
            <a:r>
              <a:rPr lang="it-IT" dirty="0" smtClean="0"/>
              <a:t>19 </a:t>
            </a:r>
            <a:r>
              <a:rPr lang="it-IT" dirty="0"/>
              <a:t>miliardi di euro.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2,1%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10527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Investimenti pubblici su PIL, %</a:t>
            </a:r>
            <a:endParaRPr lang="it-IT" dirty="0"/>
          </a:p>
        </p:txBody>
      </p:sp>
      <p:graphicFrame>
        <p:nvGraphicFramePr>
          <p:cNvPr id="16" name="Grafico 15"/>
          <p:cNvGraphicFramePr>
            <a:graphicFrameLocks/>
          </p:cNvGraphicFramePr>
          <p:nvPr/>
        </p:nvGraphicFramePr>
        <p:xfrm>
          <a:off x="323528" y="1556792"/>
          <a:ext cx="54006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4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t-IT" sz="2700" b="1" dirty="0" smtClean="0"/>
              <a:t>La spesa pubblica per investimenti degli enti decentrati</a:t>
            </a:r>
            <a:endParaRPr lang="it-IT" sz="2700" b="1" dirty="0">
              <a:solidFill>
                <a:srgbClr val="00B05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4941168"/>
            <a:ext cx="8424936" cy="415498"/>
          </a:xfrm>
          <a:prstGeom prst="rect">
            <a:avLst/>
          </a:prstGeom>
          <a:noFill/>
          <a:ln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dirty="0" smtClean="0"/>
              <a:t>Il contributo al risanamento riguarda soprattutto </a:t>
            </a:r>
            <a:r>
              <a:rPr lang="it-IT" sz="2100" dirty="0" err="1" smtClean="0"/>
              <a:t>gil</a:t>
            </a:r>
            <a:r>
              <a:rPr lang="it-IT" sz="2100" dirty="0" smtClean="0"/>
              <a:t> enti decentrati</a:t>
            </a:r>
            <a:endParaRPr lang="it-IT" sz="21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7544" y="836712"/>
            <a:ext cx="46805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Spesa pubblica infrastrutturale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500" b="1" dirty="0" smtClean="0">
                <a:latin typeface="+mj-lt"/>
                <a:cs typeface="Calibri" pitchFamily="34" charset="0"/>
              </a:rPr>
              <a:t>Quota amministrazione locale</a:t>
            </a:r>
            <a:endParaRPr kumimoji="0" lang="it-IT" sz="15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31640" y="5733256"/>
            <a:ext cx="6408712" cy="430887"/>
          </a:xfrm>
          <a:prstGeom prst="rect">
            <a:avLst/>
          </a:prstGeom>
          <a:noFill/>
          <a:ln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dirty="0" smtClean="0"/>
              <a:t>Le evidenze ormai consolidate degli ultimi 10 anni</a:t>
            </a:r>
            <a:endParaRPr lang="it-IT" sz="21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755576" y="1484785"/>
          <a:ext cx="73365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725487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Indice</a:t>
            </a:r>
            <a:endParaRPr lang="it-IT" sz="36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251520" y="764704"/>
            <a:ext cx="8568952" cy="5472608"/>
          </a:xfrm>
        </p:spPr>
        <p:txBody>
          <a:bodyPr>
            <a:noAutofit/>
          </a:bodyPr>
          <a:lstStyle/>
          <a:p>
            <a:pPr marL="361950" indent="-361950" algn="just">
              <a:spcBef>
                <a:spcPts val="0"/>
              </a:spcBef>
              <a:spcAft>
                <a:spcPts val="1200"/>
              </a:spcAft>
              <a:buClr>
                <a:srgbClr val="C81E6B"/>
              </a:buClr>
              <a:buAutoNum type="arabicPeriod"/>
            </a:pPr>
            <a:r>
              <a:rPr lang="it-IT" sz="2300" b="1" dirty="0" smtClean="0"/>
              <a:t>Il 2016 l’anno di avvio della politica espansiva sugli investimenti pubblici </a:t>
            </a:r>
          </a:p>
          <a:p>
            <a:pPr marL="712788" lvl="1" indent="-350838" algn="just">
              <a:spcBef>
                <a:spcPts val="0"/>
              </a:spcBef>
              <a:spcAft>
                <a:spcPts val="600"/>
              </a:spcAft>
              <a:buClr>
                <a:srgbClr val="A8195B"/>
              </a:buClr>
            </a:pPr>
            <a:r>
              <a:rPr lang="it-IT" sz="2000" dirty="0" smtClean="0"/>
              <a:t>gli investimenti rappresentano la strategia di uscita dalla crisi e nei comuni si individua la maggiore capacità di attivazione territoriale -&gt; il superamento del Patto Stabilità Interno; </a:t>
            </a:r>
          </a:p>
          <a:p>
            <a:pPr marL="712788" lvl="1" indent="-350838" algn="just">
              <a:spcBef>
                <a:spcPts val="0"/>
              </a:spcBef>
              <a:spcAft>
                <a:spcPts val="600"/>
              </a:spcAft>
              <a:buClr>
                <a:srgbClr val="A8195B"/>
              </a:buClr>
            </a:pPr>
            <a:r>
              <a:rPr lang="it-IT" sz="2000" dirty="0" smtClean="0"/>
              <a:t>mentre le regioni e le province sono oggetto di un ripensamento istituzionale.</a:t>
            </a:r>
          </a:p>
          <a:p>
            <a:pPr marL="361950" indent="-361950" algn="just">
              <a:spcBef>
                <a:spcPts val="300"/>
              </a:spcBef>
              <a:spcAft>
                <a:spcPts val="1200"/>
              </a:spcAft>
              <a:buClr>
                <a:srgbClr val="C81E6B"/>
              </a:buClr>
              <a:buAutoNum type="arabicPeriod"/>
            </a:pPr>
            <a:r>
              <a:rPr lang="it-IT" sz="2300" b="1" dirty="0" smtClean="0"/>
              <a:t>Legge di bilancio 2017 stanzia risorse (spazi finanziari) per investimenti, con quali effetti? La congiuntura 2017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>
                <a:srgbClr val="C81E6B"/>
              </a:buClr>
              <a:buAutoNum type="arabicPeriod" startAt="3"/>
            </a:pPr>
            <a:r>
              <a:rPr lang="it-IT" sz="2300" b="1" dirty="0" smtClean="0"/>
              <a:t>La Legge di bilancio 2018, le prospettive: le difficoltà ad investire … sono state superate?</a:t>
            </a:r>
          </a:p>
          <a:p>
            <a:pPr marL="712788" lvl="1" indent="-350838" algn="just">
              <a:lnSpc>
                <a:spcPct val="90000"/>
              </a:lnSpc>
              <a:spcBef>
                <a:spcPts val="600"/>
              </a:spcBef>
              <a:buClr>
                <a:srgbClr val="C81E6B"/>
              </a:buClr>
              <a:buFont typeface="+mj-lt"/>
              <a:buAutoNum type="alphaLcParenR"/>
            </a:pPr>
            <a:r>
              <a:rPr lang="it-IT" sz="2000" dirty="0" smtClean="0"/>
              <a:t>Risorse e riforme, una difficile sinergia (riforma dei conti, riforma dei contratti, assetti istituzionali);</a:t>
            </a:r>
          </a:p>
          <a:p>
            <a:pPr marL="712788" lvl="1" indent="-350838" algn="just">
              <a:lnSpc>
                <a:spcPct val="90000"/>
              </a:lnSpc>
              <a:spcBef>
                <a:spcPts val="600"/>
              </a:spcBef>
              <a:buClr>
                <a:srgbClr val="C81E6B"/>
              </a:buClr>
              <a:buFont typeface="+mj-lt"/>
              <a:buAutoNum type="alphaLcParenR"/>
            </a:pPr>
            <a:r>
              <a:rPr lang="it-IT" sz="2000" dirty="0" smtClean="0"/>
              <a:t>La capacità di innovazione della pubblica amministrazione e il capitale umano. </a:t>
            </a:r>
            <a:endParaRPr lang="it-IT" sz="1400" dirty="0" smtClean="0"/>
          </a:p>
          <a:p>
            <a:pPr marL="1257300" lvl="1" indent="-514350">
              <a:buFont typeface="+mj-lt"/>
              <a:buAutoNum type="alphaLcParenR"/>
            </a:pPr>
            <a:endParaRPr lang="it-IT" sz="14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224207" y="5273"/>
            <a:ext cx="871488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it-IT" sz="2700" b="1" strike="noStrike" spc="-1" dirty="0" smtClean="0">
                <a:solidFill>
                  <a:srgbClr val="E5116C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2016 </a:t>
            </a:r>
            <a:r>
              <a:rPr lang="it-IT" sz="27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</a:t>
            </a:r>
            <a:r>
              <a:rPr lang="it-IT" sz="2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riforma del patto di stabilità: </a:t>
            </a:r>
            <a:endParaRPr lang="it-IT" sz="27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80000"/>
              </a:lnSpc>
            </a:pPr>
            <a:r>
              <a:rPr lang="it-IT" sz="27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il </a:t>
            </a:r>
            <a:r>
              <a:rPr lang="it-IT" sz="2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saldo finale di </a:t>
            </a: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competenza</a:t>
            </a:r>
            <a:r>
              <a:rPr lang="it-IT" sz="2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non negativo</a:t>
            </a:r>
            <a:endParaRPr lang="it-IT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323528" y="1928802"/>
            <a:ext cx="8568952" cy="2714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u="sng" dirty="0" smtClean="0">
                <a:latin typeface="Calibri" pitchFamily="34" charset="0"/>
                <a:cs typeface="Calibri" pitchFamily="34" charset="0"/>
              </a:rPr>
              <a:t>Riforma della L243/2012: L. 164/2016</a:t>
            </a:r>
          </a:p>
          <a:p>
            <a:pPr algn="ctr">
              <a:spcBef>
                <a:spcPts val="600"/>
              </a:spcBef>
            </a:pPr>
            <a:r>
              <a:rPr lang="it-IT" sz="2100" b="1" spc="-1" dirty="0" smtClean="0">
                <a:solidFill>
                  <a:srgbClr val="A90D5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Saldo Finale di competenza NON negativo </a:t>
            </a:r>
          </a:p>
          <a:p>
            <a:pPr algn="ctr">
              <a:lnSpc>
                <a:spcPct val="100000"/>
              </a:lnSpc>
            </a:pPr>
            <a:r>
              <a:rPr lang="it-IT" sz="2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Cioè</a:t>
            </a:r>
          </a:p>
          <a:p>
            <a:pPr algn="ctr"/>
            <a:r>
              <a:rPr lang="it-IT" sz="2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Entrate Finali - Spese Finali &gt; = </a:t>
            </a:r>
            <a:r>
              <a:rPr lang="it-IT" sz="2800" b="1" spc="-1" dirty="0" smtClean="0">
                <a:solidFill>
                  <a:srgbClr val="B8005C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0</a:t>
            </a:r>
            <a:r>
              <a:rPr lang="it-IT" sz="2100" b="1" spc="-1" dirty="0" smtClean="0">
                <a:solidFill>
                  <a:srgbClr val="B8005C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it-IT" sz="21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saldo obiettivo pari o </a:t>
            </a:r>
            <a:r>
              <a:rPr lang="it-IT" sz="21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sup</a:t>
            </a:r>
            <a:r>
              <a:rPr lang="it-IT" sz="21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a 0</a:t>
            </a:r>
            <a:endParaRPr lang="it-IT" sz="2100" i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it-IT" sz="1100" dirty="0" smtClean="0"/>
          </a:p>
          <a:p>
            <a:pPr>
              <a:lnSpc>
                <a:spcPct val="100000"/>
              </a:lnSpc>
            </a:pPr>
            <a:r>
              <a:rPr lang="it-IT" sz="1100" dirty="0"/>
              <a:t> </a:t>
            </a:r>
            <a:r>
              <a:rPr lang="it-IT" sz="1100" dirty="0" smtClean="0"/>
              <a:t>                                </a:t>
            </a:r>
            <a:endParaRPr lang="it-IT" sz="21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it-IT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endParaRPr lang="it-IT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1187624" y="5429264"/>
            <a:ext cx="6715172" cy="3241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Eliminazione obiettivo </a:t>
            </a:r>
            <a:r>
              <a:rPr lang="it-IT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 </a:t>
            </a:r>
            <a:r>
              <a:rPr lang="it-IT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risparmio</a:t>
            </a:r>
            <a:r>
              <a:rPr lang="it-IT" sz="1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it-IT" sz="1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nuova capacità di spesa</a:t>
            </a:r>
            <a:endParaRPr lang="it-IT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0" y="5000636"/>
            <a:ext cx="9144000" cy="3446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b="1" strike="noStrike" spc="-1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Eliminazione vincolo </a:t>
            </a:r>
            <a:r>
              <a:rPr lang="it-IT" b="1" strike="noStrike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 cassa, si liberano risorse per il pagamento </a:t>
            </a:r>
            <a:r>
              <a:rPr lang="it-IT" b="1" strike="noStrike" spc="-1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</a:t>
            </a:r>
            <a:r>
              <a:rPr lang="it-IT" b="1" spc="-1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lavori fatti</a:t>
            </a:r>
            <a:endParaRPr lang="it-IT" b="1" strike="noStrike" spc="-1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8"/>
          <p:cNvSpPr/>
          <p:nvPr/>
        </p:nvSpPr>
        <p:spPr>
          <a:xfrm>
            <a:off x="4357686" y="4500570"/>
            <a:ext cx="321594" cy="43006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02822" y="836712"/>
            <a:ext cx="8145642" cy="1020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44050" y="11369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Ecorr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(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comp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) +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Ecap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(cassa) -</a:t>
            </a:r>
          </a:p>
          <a:p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-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Gcorr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(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comp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) </a:t>
            </a:r>
            <a:r>
              <a:rPr lang="it-IT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-Gcap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(cassa)</a:t>
            </a:r>
            <a:endParaRPr lang="it-IT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858760" y="1124744"/>
            <a:ext cx="935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&gt;=</a:t>
            </a:r>
            <a:r>
              <a:rPr lang="it-IT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 </a:t>
            </a:r>
            <a:r>
              <a:rPr lang="it-IT" sz="3200" b="1" spc="-1" dirty="0" smtClean="0">
                <a:solidFill>
                  <a:srgbClr val="B8005C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X</a:t>
            </a:r>
            <a:endParaRPr lang="it-IT" sz="3200" b="1" dirty="0">
              <a:solidFill>
                <a:srgbClr val="B8005C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36801" y="1213302"/>
            <a:ext cx="335162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saldo obiettivo maggiore di 0</a:t>
            </a:r>
            <a:endParaRPr lang="it-IT" sz="2100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203848" y="807095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latin typeface="Calibri" pitchFamily="34" charset="0"/>
                <a:cs typeface="Calibri" pitchFamily="34" charset="0"/>
              </a:rPr>
              <a:t>Patto Stabilità</a:t>
            </a:r>
            <a:endParaRPr lang="it-IT" sz="24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643042" y="3918236"/>
            <a:ext cx="5429288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000100" y="3941036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il concorso al risanamento dei conti pubblici</a:t>
            </a:r>
            <a:endParaRPr lang="it-IT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23528" y="1929942"/>
            <a:ext cx="8496944" cy="2510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CustomShape 3"/>
          <p:cNvSpPr/>
          <p:nvPr/>
        </p:nvSpPr>
        <p:spPr>
          <a:xfrm>
            <a:off x="1523724" y="5855612"/>
            <a:ext cx="604867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Misura espansiva per i comuni</a:t>
            </a:r>
            <a:endParaRPr lang="it-IT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940424" y="63813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B8005C"/>
                </a:solidFill>
                <a:latin typeface="Calibri" pitchFamily="34" charset="0"/>
              </a:rPr>
              <a:t>Intese regionali</a:t>
            </a:r>
            <a:endParaRPr lang="it-IT" sz="1400" b="1" dirty="0">
              <a:solidFill>
                <a:srgbClr val="B8005C"/>
              </a:solidFill>
              <a:latin typeface="Calibri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356248" y="6381328"/>
            <a:ext cx="1656184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1400" b="1" dirty="0" smtClean="0">
                <a:solidFill>
                  <a:srgbClr val="B8005C"/>
                </a:solidFill>
                <a:latin typeface="Calibri" pitchFamily="34" charset="0"/>
              </a:rPr>
              <a:t>La congiuntura degli investimenti</a:t>
            </a:r>
            <a:endParaRPr lang="it-IT" sz="1400" b="1" dirty="0">
              <a:solidFill>
                <a:srgbClr val="B8005C"/>
              </a:solidFill>
              <a:latin typeface="Calibri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0" y="0"/>
            <a:ext cx="9035640" cy="7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80000"/>
              </a:lnSpc>
            </a:pPr>
            <a:r>
              <a:rPr lang="it-IT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Ma...non tutte le voci di bilancio rientrano tra le componenti del saldo</a:t>
            </a:r>
            <a:endParaRPr lang="it-IT" sz="28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4"/>
          <p:cNvGraphicFramePr/>
          <p:nvPr/>
        </p:nvGraphicFramePr>
        <p:xfrm>
          <a:off x="1331640" y="836713"/>
          <a:ext cx="6192688" cy="4473856"/>
        </p:xfrm>
        <a:graphic>
          <a:graphicData uri="http://schemas.openxmlformats.org/drawingml/2006/table">
            <a:tbl>
              <a:tblPr/>
              <a:tblGrid>
                <a:gridCol w="313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0" b="1" i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it-IT" sz="2000" b="1" i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Avanzo di amministrazione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b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</a:rPr>
                        <a:t>(i risparmi ereditati dal passato)</a:t>
                      </a:r>
                      <a:endParaRPr lang="it-IT" sz="1400" b="1" i="1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0" b="1" i="1" strike="noStrike" spc="-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Indebitamento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400" b="1" i="1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(la</a:t>
                      </a:r>
                      <a:r>
                        <a:rPr lang="it-IT" sz="1400" b="1" i="1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fonte principale di risorse per finanziare gli investimenti)</a:t>
                      </a:r>
                      <a:endParaRPr lang="it-IT" sz="1400" b="1" i="1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20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SALDO FINALE</a:t>
                      </a:r>
                      <a:endParaRPr lang="it-IT" sz="20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Entrate finali Titolo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Spese finali Titolo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Correnti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Correnti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C/</a:t>
                      </a:r>
                      <a:r>
                        <a:rPr lang="it-IT" sz="20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cap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 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C/</a:t>
                      </a:r>
                      <a:r>
                        <a:rPr lang="it-IT" sz="20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cap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Riduzione </a:t>
                      </a:r>
                      <a:r>
                        <a:rPr lang="it-IT" sz="20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att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finanziarie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Aumento </a:t>
                      </a:r>
                      <a:r>
                        <a:rPr lang="it-IT" sz="20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att</a:t>
                      </a:r>
                      <a:r>
                        <a:rPr lang="it-IT" sz="20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 finanziarie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1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Fondo pluriennale vincolato E</a:t>
                      </a:r>
                      <a:endParaRPr lang="it-IT" sz="1600" b="1" strike="noStrike" spc="-1" dirty="0">
                        <a:solidFill>
                          <a:schemeClr val="tx2">
                            <a:lumMod val="75000"/>
                          </a:schemeClr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Fondo pluriennale</a:t>
                      </a:r>
                      <a:r>
                        <a:rPr lang="it-IT" sz="1600" b="1" strike="noStrike" spc="-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it-IT" sz="1600" b="1" strike="noStrike" spc="-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vincolato U</a:t>
                      </a:r>
                    </a:p>
                  </a:txBody>
                  <a:tcPr marL="90000" marR="90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7884368" y="2996952"/>
            <a:ext cx="1188764" cy="2308324"/>
          </a:xfrm>
          <a:prstGeom prst="rect">
            <a:avLst/>
          </a:prstGeom>
          <a:noFill/>
          <a:ln>
            <a:solidFill>
              <a:srgbClr val="B8005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B8005C"/>
                </a:solidFill>
              </a:rPr>
              <a:t>Entrate                                 =                       Uscite</a:t>
            </a:r>
          </a:p>
          <a:p>
            <a:pPr algn="ctr"/>
            <a:endParaRPr lang="it-IT" dirty="0" smtClean="0">
              <a:solidFill>
                <a:srgbClr val="B8005C"/>
              </a:solidFill>
            </a:endParaRPr>
          </a:p>
          <a:p>
            <a:pPr algn="ctr"/>
            <a:r>
              <a:rPr lang="it-IT" dirty="0" smtClean="0">
                <a:solidFill>
                  <a:srgbClr val="B8005C"/>
                </a:solidFill>
              </a:rPr>
              <a:t>Valide ai fini del saldo finale</a:t>
            </a:r>
            <a:endParaRPr lang="it-IT" dirty="0">
              <a:solidFill>
                <a:srgbClr val="B8005C"/>
              </a:solidFill>
            </a:endParaRPr>
          </a:p>
        </p:txBody>
      </p:sp>
      <p:sp>
        <p:nvSpPr>
          <p:cNvPr id="13" name="Parentesi graffa aperta 12"/>
          <p:cNvSpPr/>
          <p:nvPr/>
        </p:nvSpPr>
        <p:spPr>
          <a:xfrm>
            <a:off x="1115616" y="3429000"/>
            <a:ext cx="240534" cy="1779808"/>
          </a:xfrm>
          <a:prstGeom prst="leftBrac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C0066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>
            <a:off x="7596336" y="3501008"/>
            <a:ext cx="144016" cy="1728192"/>
          </a:xfrm>
          <a:prstGeom prst="rightBrace">
            <a:avLst/>
          </a:prstGeom>
          <a:ln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/>
          <p:nvPr/>
        </p:nvCxnSpPr>
        <p:spPr>
          <a:xfrm>
            <a:off x="3923928" y="1916832"/>
            <a:ext cx="2721484" cy="265004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r 20"/>
          <p:cNvSpPr/>
          <p:nvPr/>
        </p:nvSpPr>
        <p:spPr>
          <a:xfrm>
            <a:off x="4283968" y="2276872"/>
            <a:ext cx="571504" cy="6429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circolare a destra 21"/>
          <p:cNvSpPr/>
          <p:nvPr/>
        </p:nvSpPr>
        <p:spPr>
          <a:xfrm>
            <a:off x="107504" y="1916832"/>
            <a:ext cx="1071570" cy="2950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7505" y="5373216"/>
            <a:ext cx="90364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Vincolo contabile diverso da vincolo di finanza pubblica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7544" y="5805264"/>
            <a:ext cx="8316416" cy="646331"/>
          </a:xfrm>
          <a:prstGeom prst="rect">
            <a:avLst/>
          </a:prstGeom>
          <a:noFill/>
          <a:ln>
            <a:solidFill>
              <a:srgbClr val="A3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Pareggio di bilancio mirata al controllo del debito, ma non è misura rivolta a sostenere </a:t>
            </a:r>
          </a:p>
          <a:p>
            <a:pPr algn="ctr"/>
            <a:r>
              <a:rPr lang="it-IT" dirty="0" smtClean="0"/>
              <a:t>gli investimenti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2500" b="1" dirty="0" smtClean="0"/>
              <a:t>Il 2016 e il superamento del PSI: </a:t>
            </a:r>
            <a:br>
              <a:rPr lang="it-IT" sz="2500" b="1" dirty="0" smtClean="0"/>
            </a:br>
            <a:r>
              <a:rPr lang="it-IT" sz="2500" b="1" dirty="0" smtClean="0"/>
              <a:t>gli investimenti potenziali dei comuni e gli investimenti effettivi </a:t>
            </a:r>
            <a:endParaRPr lang="it-IT" sz="25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849486"/>
            <a:ext cx="8388424" cy="923330"/>
          </a:xfrm>
          <a:prstGeom prst="rect">
            <a:avLst/>
          </a:prstGeom>
          <a:noFill/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Nel 2016 i comuni possono utilizzare le risorse di cui dispongono per investire.</a:t>
            </a:r>
          </a:p>
          <a:p>
            <a:pPr algn="ctr"/>
            <a:r>
              <a:rPr lang="it-IT" b="1" dirty="0" smtClean="0"/>
              <a:t> Si aprono spazi di investimento per gli enti che hanno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E23E88"/>
                </a:solidFill>
              </a:rPr>
              <a:t>saldi di competenza &gt; 0 </a:t>
            </a:r>
            <a:r>
              <a:rPr lang="it-IT" b="1" dirty="0" smtClean="0"/>
              <a:t>e </a:t>
            </a:r>
            <a:r>
              <a:rPr lang="it-IT" b="1" dirty="0" smtClean="0">
                <a:solidFill>
                  <a:srgbClr val="E23E88"/>
                </a:solidFill>
              </a:rPr>
              <a:t>disponibilità di cassa</a:t>
            </a:r>
            <a:r>
              <a:rPr lang="it-IT" b="1" dirty="0" smtClean="0"/>
              <a:t>: quali gli effetti?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7504" y="4005064"/>
            <a:ext cx="259228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Comuni che non possono aumentare gli investimenti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796136" y="2564904"/>
            <a:ext cx="2376264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Comuni che aumentano gli investimenti nel 2016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724128" y="3717032"/>
            <a:ext cx="2520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Intese regionali e/o utilizzo di spazi concessi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27584" y="5733256"/>
            <a:ext cx="777686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A8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Nel 2016 i pagamenti in c/capitale si riducono </a:t>
            </a:r>
            <a:r>
              <a:rPr lang="it-IT" b="1" dirty="0" smtClean="0">
                <a:solidFill>
                  <a:srgbClr val="E23E88"/>
                </a:solidFill>
              </a:rPr>
              <a:t>del -13% </a:t>
            </a:r>
            <a:r>
              <a:rPr lang="it-IT" b="1" dirty="0" smtClean="0"/>
              <a:t>(Istat) </a:t>
            </a:r>
          </a:p>
        </p:txBody>
      </p:sp>
      <p:graphicFrame>
        <p:nvGraphicFramePr>
          <p:cNvPr id="18" name="Grafico 17"/>
          <p:cNvGraphicFramePr/>
          <p:nvPr/>
        </p:nvGraphicFramePr>
        <p:xfrm>
          <a:off x="2555776" y="2348880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6372200" y="2132856"/>
            <a:ext cx="1152880" cy="400110"/>
          </a:xfrm>
          <a:prstGeom prst="rect">
            <a:avLst/>
          </a:prstGeom>
          <a:noFill/>
          <a:ln>
            <a:solidFill>
              <a:srgbClr val="A3195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34% pop.</a:t>
            </a:r>
            <a:endParaRPr lang="it-IT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72200" y="4253026"/>
            <a:ext cx="1224136" cy="400110"/>
          </a:xfrm>
          <a:prstGeom prst="rect">
            <a:avLst/>
          </a:prstGeom>
          <a:noFill/>
          <a:ln>
            <a:solidFill>
              <a:srgbClr val="A319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13% pop.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39559" y="2132856"/>
            <a:ext cx="1224136" cy="400110"/>
          </a:xfrm>
          <a:prstGeom prst="rect">
            <a:avLst/>
          </a:prstGeom>
          <a:noFill/>
          <a:ln>
            <a:solidFill>
              <a:srgbClr val="9616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24% pop.</a:t>
            </a:r>
            <a:endParaRPr lang="it-IT" sz="2000" dirty="0"/>
          </a:p>
        </p:txBody>
      </p:sp>
      <p:sp>
        <p:nvSpPr>
          <p:cNvPr id="25" name="CasellaDiTesto 1"/>
          <p:cNvSpPr txBox="1"/>
          <p:nvPr/>
        </p:nvSpPr>
        <p:spPr>
          <a:xfrm>
            <a:off x="755576" y="4509120"/>
            <a:ext cx="1344201" cy="432048"/>
          </a:xfrm>
          <a:prstGeom prst="rect">
            <a:avLst/>
          </a:prstGeom>
          <a:ln>
            <a:solidFill>
              <a:srgbClr val="9616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/>
              <a:t>28% pop.</a:t>
            </a:r>
            <a:endParaRPr lang="it-IT" sz="20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7504" y="2564904"/>
            <a:ext cx="259228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dirty="0" smtClean="0">
                <a:solidFill>
                  <a:schemeClr val="accent1"/>
                </a:solidFill>
              </a:rPr>
              <a:t>Comuni che possono aumentare gli investimenti ma non lo fanno</a:t>
            </a:r>
            <a:endParaRPr lang="it-IT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91588" cy="76993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it-IT" sz="2600" b="1" dirty="0" smtClean="0"/>
              <a:t>L’efficacia delle politiche di rilancio: </a:t>
            </a:r>
            <a:br>
              <a:rPr lang="it-IT" sz="2600" b="1" dirty="0" smtClean="0"/>
            </a:br>
            <a:r>
              <a:rPr lang="it-IT" sz="2600" b="1" dirty="0" smtClean="0"/>
              <a:t>l’analisi delle determinanti dei nuovi investimenti</a:t>
            </a:r>
            <a:endParaRPr lang="it-IT" sz="2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836712"/>
            <a:ext cx="7992888" cy="114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b="1" dirty="0" smtClean="0"/>
              <a:t>Possibili determinanti di </a:t>
            </a:r>
            <a:r>
              <a:rPr lang="it-IT" b="1" dirty="0" smtClean="0">
                <a:solidFill>
                  <a:srgbClr val="E23E88"/>
                </a:solidFill>
              </a:rPr>
              <a:t>nuovi investimenti </a:t>
            </a:r>
            <a:r>
              <a:rPr lang="it-IT" b="1" dirty="0" smtClean="0"/>
              <a:t>nel 2016:</a:t>
            </a:r>
          </a:p>
          <a:p>
            <a:pPr marL="342900" indent="-342900">
              <a:buAutoNum type="arabicPeriod"/>
            </a:pPr>
            <a:r>
              <a:rPr lang="it-IT" dirty="0" smtClean="0"/>
              <a:t>Superamento psi (disponibilità aggiuntiva di risorse = saldi 2015); </a:t>
            </a:r>
          </a:p>
          <a:p>
            <a:pPr marL="342900" indent="-342900">
              <a:buAutoNum type="arabicPeriod"/>
            </a:pPr>
            <a:r>
              <a:rPr lang="it-IT" dirty="0" smtClean="0"/>
              <a:t>Caratteristiche dei comuni (dimensioni, città metro, area geografica); </a:t>
            </a:r>
          </a:p>
          <a:p>
            <a:pPr marL="342900" indent="-342900">
              <a:buAutoNum type="arabicPeriod"/>
            </a:pPr>
            <a:r>
              <a:rPr lang="it-IT" dirty="0" smtClean="0"/>
              <a:t>Caratteristiche di bilancio (fondi strutturali, spesa corrente e per il personale)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30876" y="5013176"/>
            <a:ext cx="8389596" cy="11900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85000"/>
              </a:lnSpc>
              <a:spcAft>
                <a:spcPts val="1200"/>
              </a:spcAft>
              <a:buClr>
                <a:srgbClr val="A8195B"/>
              </a:buClr>
              <a:buFont typeface="+mj-lt"/>
              <a:buAutoNum type="arabicPeriod"/>
            </a:pPr>
            <a:r>
              <a:rPr lang="it-IT" dirty="0" smtClean="0"/>
              <a:t>Non emergono chiare evidenze dell’effetto diretto e </a:t>
            </a:r>
            <a:r>
              <a:rPr lang="it-IT" u="sng" dirty="0" smtClean="0"/>
              <a:t>immediato</a:t>
            </a:r>
            <a:r>
              <a:rPr lang="it-IT" dirty="0" smtClean="0"/>
              <a:t> degli interventi di superamento del Patto sulle scelte di investimento.</a:t>
            </a:r>
          </a:p>
          <a:p>
            <a:pPr marL="342900" indent="-342900" algn="just">
              <a:lnSpc>
                <a:spcPct val="85000"/>
              </a:lnSpc>
              <a:spcAft>
                <a:spcPts val="1200"/>
              </a:spcAft>
              <a:buClr>
                <a:srgbClr val="A8195B"/>
              </a:buClr>
              <a:buFont typeface="+mj-lt"/>
              <a:buAutoNum type="arabicPeriod"/>
            </a:pPr>
            <a:r>
              <a:rPr lang="it-IT" dirty="0" smtClean="0"/>
              <a:t>Non emergono chiare evidenze dell’effetto della </a:t>
            </a:r>
            <a:r>
              <a:rPr lang="it-IT" b="1" dirty="0" smtClean="0">
                <a:solidFill>
                  <a:srgbClr val="E23E88"/>
                </a:solidFill>
              </a:rPr>
              <a:t>disponibilità di risorse </a:t>
            </a:r>
            <a:r>
              <a:rPr lang="it-IT" dirty="0" smtClean="0"/>
              <a:t>sulle scelte di investimento.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22200" y="2341681"/>
            <a:ext cx="2196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Risultati modello di regressione. </a:t>
            </a:r>
          </a:p>
          <a:p>
            <a:r>
              <a:rPr lang="it-IT" sz="1600" b="1" dirty="0" smtClean="0"/>
              <a:t>Y: variazione spesa c/</a:t>
            </a:r>
            <a:r>
              <a:rPr lang="it-IT" sz="1600" b="1" dirty="0" err="1" smtClean="0"/>
              <a:t>to</a:t>
            </a:r>
            <a:r>
              <a:rPr lang="it-IT" sz="1600" b="1" dirty="0" smtClean="0"/>
              <a:t> capitale 2016/2015  </a:t>
            </a:r>
            <a:r>
              <a:rPr lang="it-IT" sz="1600" b="1" dirty="0" err="1" smtClean="0"/>
              <a:t>Oss</a:t>
            </a:r>
            <a:r>
              <a:rPr lang="it-IT" sz="1600" b="1" dirty="0" smtClean="0"/>
              <a:t> 5191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2200" y="384985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E23E88"/>
                </a:solidFill>
              </a:rPr>
              <a:t>R-squared</a:t>
            </a:r>
            <a:r>
              <a:rPr lang="it-IT" sz="2000" b="1" dirty="0" smtClean="0">
                <a:solidFill>
                  <a:srgbClr val="E23E88"/>
                </a:solidFill>
              </a:rPr>
              <a:t>  = 0.078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2663124" y="2062972"/>
          <a:ext cx="6120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200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 err="1"/>
                        <a:t>Coef</a:t>
                      </a:r>
                      <a:r>
                        <a:rPr lang="it-IT" sz="1800" u="none" strike="noStrike" dirty="0"/>
                        <a:t>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/>
                        <a:t>P&gt;|t|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Nord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0.2780368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 smtClean="0">
                          <a:solidFill>
                            <a:srgbClr val="E23E88"/>
                          </a:solidFill>
                        </a:rPr>
                        <a:t>Sud</a:t>
                      </a:r>
                      <a:endParaRPr lang="it-IT" sz="1600" b="1" i="0" u="none" strike="noStrike" dirty="0">
                        <a:solidFill>
                          <a:srgbClr val="E23E88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solidFill>
                            <a:srgbClr val="E23E88"/>
                          </a:solidFill>
                        </a:rPr>
                        <a:t>-0.4291717</a:t>
                      </a:r>
                      <a:endParaRPr lang="it-IT" sz="1600" b="1" i="0" u="none" strike="noStrike" dirty="0">
                        <a:solidFill>
                          <a:srgbClr val="E23E88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u="none" strike="noStrike" dirty="0">
                          <a:solidFill>
                            <a:srgbClr val="E23E88"/>
                          </a:solidFill>
                        </a:rPr>
                        <a:t>0.000</a:t>
                      </a:r>
                      <a:endParaRPr lang="it-IT" sz="1600" b="1" i="0" u="none" strike="noStrike" dirty="0">
                        <a:solidFill>
                          <a:srgbClr val="E23E88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Avanzo pro capite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-0.0001882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Reddito pro capite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0.0000109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0.142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Appartenenza Città metro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-0.0923804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0.082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Campagna</a:t>
                      </a:r>
                      <a:r>
                        <a:rPr lang="it-IT" sz="1600" u="none" strike="noStrike" baseline="0" dirty="0" smtClean="0"/>
                        <a:t> elettorale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0.0520885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0.165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PSI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-0.1944248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Popolazione presente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0.1346229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Capoluogo di Provincia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-0.6622452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/>
                        <a:t>Costante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-0.9426535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/>
                        <a:t>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800" marR="10800" marT="0" marB="0" anchor="b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3779912" y="64533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Nuove risorse per gli investimenti.  Gli effetti della </a:t>
            </a: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2017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35696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La congiuntura del 2016</a:t>
            </a:r>
          </a:p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chemeClr val="bg1"/>
                </a:solidFill>
                <a:latin typeface="+mj-lt"/>
              </a:rPr>
              <a:t>e l’avvio della politica “espansiva”</a:t>
            </a:r>
            <a:endParaRPr lang="it-IT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Risorse e riforme, una difficile sinergia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72412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 err="1" smtClean="0">
                <a:solidFill>
                  <a:srgbClr val="A8195B"/>
                </a:solidFill>
                <a:latin typeface="+mj-lt"/>
              </a:rPr>
              <a:t>Lbilancio</a:t>
            </a:r>
            <a:r>
              <a:rPr lang="it-IT" sz="1000" b="1" dirty="0" smtClean="0">
                <a:solidFill>
                  <a:srgbClr val="A8195B"/>
                </a:solidFill>
                <a:latin typeface="+mj-lt"/>
              </a:rPr>
              <a:t> 2018, efficacia attesa degli interventi </a:t>
            </a:r>
            <a:endParaRPr lang="it-IT" sz="1000" b="1" dirty="0">
              <a:solidFill>
                <a:srgbClr val="A8195B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5682</TotalTime>
  <Words>4084</Words>
  <Application>Microsoft Office PowerPoint</Application>
  <PresentationFormat>Presentazione su schermo (4:3)</PresentationFormat>
  <Paragraphs>510</Paragraphs>
  <Slides>23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Adobe Heiti Std R</vt:lpstr>
      <vt:lpstr>Arial</vt:lpstr>
      <vt:lpstr>Calibri</vt:lpstr>
      <vt:lpstr>DejaVu Sans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La spesa pubblica per investimenti degli enti decentrati</vt:lpstr>
      <vt:lpstr>Indice</vt:lpstr>
      <vt:lpstr>Presentazione standard di PowerPoint</vt:lpstr>
      <vt:lpstr>Presentazione standard di PowerPoint</vt:lpstr>
      <vt:lpstr>Il 2016 e il superamento del PSI:  gli investimenti potenziali dei comuni e gli investimenti effettivi </vt:lpstr>
      <vt:lpstr>L’efficacia delle politiche di rilancio:  l’analisi delle determinanti dei nuovi investimenti</vt:lpstr>
      <vt:lpstr>Le difficoltà di spesa degli enti comportano un eccesso di risparmio  (l’overshooting)</vt:lpstr>
      <vt:lpstr>Presentazione standard di PowerPoint</vt:lpstr>
      <vt:lpstr>Nonostante lo scarso utilizzo delle risorse,  le intese regionali non hanno successo</vt:lpstr>
      <vt:lpstr>Presentazione standard di PowerPoint</vt:lpstr>
      <vt:lpstr>Presentazione standard di PowerPoint</vt:lpstr>
      <vt:lpstr>Primi mesi 2018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lattarulo</dc:creator>
  <cp:lastModifiedBy>Streaming-PC</cp:lastModifiedBy>
  <cp:revision>837</cp:revision>
  <dcterms:created xsi:type="dcterms:W3CDTF">2017-11-15T14:26:56Z</dcterms:created>
  <dcterms:modified xsi:type="dcterms:W3CDTF">2018-04-19T08:25:53Z</dcterms:modified>
</cp:coreProperties>
</file>